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Ex4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charts/chartEx5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charts/chartEx6.xml" ContentType="application/vnd.ms-office.chartex+xml"/>
  <Override PartName="/ppt/charts/style6.xml" ContentType="application/vnd.ms-office.chartstyle+xml"/>
  <Override PartName="/ppt/charts/colors6.xml" ContentType="application/vnd.ms-office.chartcolorstyle+xml"/>
  <Override PartName="/ppt/charts/chartEx7.xml" ContentType="application/vnd.ms-office.chartex+xml"/>
  <Override PartName="/ppt/charts/style7.xml" ContentType="application/vnd.ms-office.chartstyle+xml"/>
  <Override PartName="/ppt/charts/colors7.xml" ContentType="application/vnd.ms-office.chartcolorstyle+xml"/>
  <Override PartName="/ppt/charts/chartEx8.xml" ContentType="application/vnd.ms-office.chartex+xml"/>
  <Override PartName="/ppt/charts/style8.xml" ContentType="application/vnd.ms-office.chartstyle+xml"/>
  <Override PartName="/ppt/charts/colors8.xml" ContentType="application/vnd.ms-office.chartcolorstyle+xml"/>
  <Override PartName="/ppt/charts/chartEx9.xml" ContentType="application/vnd.ms-office.chartex+xml"/>
  <Override PartName="/ppt/charts/style9.xml" ContentType="application/vnd.ms-office.chartstyle+xml"/>
  <Override PartName="/ppt/charts/colors9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75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0000"/>
    <a:srgbClr val="8ED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28"/>
    <p:restoredTop sz="94686"/>
  </p:normalViewPr>
  <p:slideViewPr>
    <p:cSldViewPr snapToGrid="0">
      <p:cViewPr varScale="1">
        <p:scale>
          <a:sx n="61" d="100"/>
          <a:sy n="61" d="100"/>
        </p:scale>
        <p:origin x="224" y="1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Microsoft_Excel_Worksheet3.xlsx"/></Relationships>
</file>

<file path=ppt/charts/_rels/chartEx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Microsoft_Excel_Worksheet4.xlsx"/></Relationships>
</file>

<file path=ppt/charts/_rels/chartEx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package" Target="../embeddings/Microsoft_Excel_Worksheet5.xlsx"/></Relationships>
</file>

<file path=ppt/charts/_rels/chartEx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package" Target="../embeddings/Microsoft_Excel_Worksheet6.xlsx"/></Relationships>
</file>

<file path=ppt/charts/_rels/chartEx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package" Target="../embeddings/Microsoft_Excel_Worksheet7.xlsx"/></Relationships>
</file>

<file path=ppt/charts/_rels/chartEx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microsoft.com/office/2011/relationships/chartStyle" Target="style9.xml"/><Relationship Id="rId1" Type="http://schemas.openxmlformats.org/officeDocument/2006/relationships/package" Target="../embeddings/Microsoft_Excel_Worksheet8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1">Ні</cx:pt>
          <cx:pt idx="2">Так</cx:pt>
        </cx:lvl>
      </cx:strDim>
      <cx:numDim type="size">
        <cx:f>Аркуш1!$B$2:$B$5</cx:f>
        <cx:lvl ptCount="4" formatCode="General">
          <cx:pt idx="0">0</cx:pt>
          <cx:pt idx="1">0</cx:pt>
          <cx:pt idx="2">7</cx:pt>
        </cx:lvl>
      </cx:numDim>
    </cx:data>
    <cx:data id="1">
      <cx:strDim type="cat">
        <cx:f>Аркуш1!$A$2:$A$5</cx:f>
        <cx:lvl ptCount="4"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Чи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вважаєте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Ви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що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підготовка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фахівців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даною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освітньо-професійною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освітньо-науковою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програмою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є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актуальною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en-US" sz="18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необхідною</a:t>
            </a:r>
            <a:r>
              <a:rPr lang="en-US" sz="18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uk-UA" sz="1800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Labels>
            <cx:visibility seriesName="0" categoryName="1" value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1">Ні</cx:pt>
          <cx:pt idx="2">Так</cx:pt>
        </cx:lvl>
      </cx:strDim>
      <cx:numDim type="size">
        <cx:f>Аркуш1!$B$2:$B$5</cx:f>
        <cx:lvl ptCount="4" formatCode="General">
          <cx:pt idx="0">0</cx:pt>
          <cx:pt idx="1">0</cx:pt>
          <cx:pt idx="2">7</cx:pt>
        </cx:lvl>
      </cx:numDim>
    </cx:data>
    <cx:data id="1">
      <cx:strDim type="cat">
        <cx:f>Аркуш1!$A$2:$A$5</cx:f>
        <cx:lvl ptCount="4"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 eaLnBrk="1" latinLnBrk="0" hangingPunct="1"/>
            <a:r>
              <a:rPr lang="en-US" sz="1600" dirty="0" err="1">
                <a:effectLst/>
              </a:rPr>
              <a:t>Чи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забезпечує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вказана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освітньо-професійна</a:t>
            </a:r>
            <a:r>
              <a:rPr lang="en-US" sz="1600" dirty="0">
                <a:effectLst/>
              </a:rPr>
              <a:t> (</a:t>
            </a:r>
            <a:r>
              <a:rPr lang="en-US" sz="1600" dirty="0" err="1">
                <a:effectLst/>
              </a:rPr>
              <a:t>освітньо-наукова</a:t>
            </a:r>
            <a:r>
              <a:rPr lang="en-US" sz="1600" dirty="0">
                <a:effectLst/>
              </a:rPr>
              <a:t>) </a:t>
            </a:r>
            <a:r>
              <a:rPr lang="en-US" sz="1600" dirty="0" err="1">
                <a:effectLst/>
              </a:rPr>
              <a:t>програма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формування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компетентностей</a:t>
            </a:r>
            <a:r>
              <a:rPr lang="en-US" sz="1600" dirty="0">
                <a:effectLst/>
              </a:rPr>
              <a:t>, </a:t>
            </a:r>
            <a:r>
              <a:rPr lang="en-US" sz="1600" dirty="0" err="1">
                <a:effectLst/>
              </a:rPr>
              <a:t>які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потрібні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фахівцям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для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ефективної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роботи</a:t>
            </a:r>
            <a:r>
              <a:rPr lang="en-US" sz="1600" dirty="0">
                <a:effectLst/>
              </a:rPr>
              <a:t>?</a:t>
            </a:r>
            <a:endParaRPr lang="ru-UA" sz="1800" dirty="0">
              <a:effectLst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dataPt idx="2">
            <cx:spPr>
              <a:solidFill>
                <a:srgbClr val="FF0000"/>
              </a:solidFill>
            </cx:spPr>
          </cx:dataPt>
          <cx:dataLabels>
            <cx:visibility seriesName="0" categoryName="1" value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1">Ні</cx:pt>
          <cx:pt idx="2">Так</cx:pt>
        </cx:lvl>
      </cx:strDim>
      <cx:numDim type="size">
        <cx:f>Аркуш1!$B$2:$B$5</cx:f>
        <cx:lvl ptCount="4" formatCode="General">
          <cx:pt idx="0">0</cx:pt>
          <cx:pt idx="1">0</cx:pt>
          <cx:pt idx="2">7</cx:pt>
        </cx:lvl>
      </cx:numDim>
    </cx:data>
    <cx:data id="1">
      <cx:strDim type="cat">
        <cx:f>Аркуш1!$A$2:$A$5</cx:f>
        <cx:lvl ptCount="4"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 eaLnBrk="1" latinLnBrk="0" hangingPunct="1"/>
            <a:r>
              <a:rPr lang="en-US" sz="1800" dirty="0" err="1">
                <a:effectLst/>
              </a:rPr>
              <a:t>Чи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зацікавлені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Ви</a:t>
            </a:r>
            <a:r>
              <a:rPr lang="en-US" sz="1800" dirty="0">
                <a:effectLst/>
              </a:rPr>
              <a:t> в </a:t>
            </a:r>
            <a:r>
              <a:rPr lang="en-US" sz="1800" dirty="0" err="1">
                <a:effectLst/>
              </a:rPr>
              <a:t>прийомі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на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роботу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випускників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КНУКіМ</a:t>
            </a:r>
            <a:r>
              <a:rPr lang="en-US" sz="1800" dirty="0">
                <a:effectLst/>
              </a:rPr>
              <a:t>, </a:t>
            </a:r>
            <a:r>
              <a:rPr lang="en-US" sz="1800" dirty="0" err="1">
                <a:effectLst/>
              </a:rPr>
              <a:t>підготовлених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за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даною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освітньо-професійною</a:t>
            </a:r>
            <a:r>
              <a:rPr lang="en-US" sz="1800" dirty="0">
                <a:effectLst/>
              </a:rPr>
              <a:t> (</a:t>
            </a:r>
            <a:r>
              <a:rPr lang="en-US" sz="1800" dirty="0" err="1">
                <a:effectLst/>
              </a:rPr>
              <a:t>освітньо-науковою</a:t>
            </a:r>
            <a:r>
              <a:rPr lang="en-US" sz="1800" dirty="0">
                <a:effectLst/>
              </a:rPr>
              <a:t>) </a:t>
            </a:r>
            <a:r>
              <a:rPr lang="en-US" sz="1800" dirty="0" err="1">
                <a:effectLst/>
              </a:rPr>
              <a:t>програмою</a:t>
            </a:r>
            <a:r>
              <a:rPr lang="en-US" sz="1800" dirty="0">
                <a:effectLst/>
              </a:rPr>
              <a:t>?</a:t>
            </a:r>
            <a:endParaRPr lang="ru-UA" sz="1800" dirty="0">
              <a:effectLst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Labels>
            <cx:visibility seriesName="0" categoryName="1" value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1">Ні</cx:pt>
          <cx:pt idx="2">Так</cx:pt>
        </cx:lvl>
      </cx:strDim>
      <cx:numDim type="size">
        <cx:f>Аркуш1!$B$2:$B$5</cx:f>
        <cx:lvl ptCount="4" formatCode="General">
          <cx:pt idx="0">0</cx:pt>
          <cx:pt idx="1">0</cx:pt>
          <cx:pt idx="2">7</cx:pt>
        </cx:lvl>
      </cx:numDim>
    </cx:data>
    <cx:data id="1">
      <cx:strDim type="cat">
        <cx:f>Аркуш1!$A$2:$A$5</cx:f>
        <cx:lvl ptCount="4"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Чи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вносили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Ви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свої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пропозиції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зауваження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корективи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під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час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процесу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перегляду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оновлення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освітньо-професійної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освітньо-наукової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862" b="0" i="0" u="none" strike="noStrike" baseline="0" dirty="0" err="1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програми</a:t>
            </a:r>
            <a:r>
              <a:rPr lang="en-US" sz="1862" b="0" i="0" u="none" strike="noStrike" baseline="0" dirty="0">
                <a:solidFill>
                  <a:schemeClr val="tx1"/>
                </a:solidFill>
                <a:effectLst/>
                <a:latin typeface="Aptos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uk-UA" sz="1800" b="0" i="0" u="none" strike="noStrike" baseline="0" dirty="0">
              <a:solidFill>
                <a:schemeClr val="tx1"/>
              </a:solidFill>
              <a:latin typeface="Aptos" panose="02110004020202020204"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Labels>
            <cx:spPr>
              <a:solidFill>
                <a:srgbClr val="FF0000"/>
              </a:solidFill>
            </cx:spPr>
            <cx:visibility seriesName="0" categoryName="1" value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Аркуш1!$B$2:$B$5</cx:f>
        <cx:lvl ptCount="4" formatCode="General">
          <cx:pt idx="0">2</cx:pt>
          <cx:pt idx="1">0</cx:pt>
          <cx:pt idx="2">7</cx:pt>
        </cx:lvl>
      </cx:numDim>
    </cx:data>
    <cx:data id="1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 eaLnBrk="1" latinLnBrk="0" hangingPunct="1"/>
            <a:r>
              <a:rPr lang="en-US" sz="1800" dirty="0" err="1">
                <a:effectLst/>
                <a:latin typeface="Aptos" panose="02110004020202020204"/>
              </a:rPr>
              <a:t>Чи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були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враховані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Ваші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пропозиції</a:t>
            </a:r>
            <a:r>
              <a:rPr lang="en-US" sz="1800" dirty="0">
                <a:effectLst/>
                <a:latin typeface="Aptos" panose="02110004020202020204"/>
              </a:rPr>
              <a:t> (</a:t>
            </a:r>
            <a:r>
              <a:rPr lang="en-US" sz="1800" dirty="0" err="1">
                <a:effectLst/>
                <a:latin typeface="Aptos" panose="02110004020202020204"/>
              </a:rPr>
              <a:t>зауваження</a:t>
            </a:r>
            <a:r>
              <a:rPr lang="en-US" sz="1800" dirty="0">
                <a:effectLst/>
                <a:latin typeface="Aptos" panose="02110004020202020204"/>
              </a:rPr>
              <a:t>, </a:t>
            </a:r>
            <a:r>
              <a:rPr lang="en-US" sz="1800" dirty="0" err="1">
                <a:effectLst/>
                <a:latin typeface="Aptos" panose="02110004020202020204"/>
              </a:rPr>
              <a:t>корективи</a:t>
            </a:r>
            <a:r>
              <a:rPr lang="en-US" sz="1800" dirty="0">
                <a:effectLst/>
                <a:latin typeface="Aptos" panose="02110004020202020204"/>
              </a:rPr>
              <a:t>) в </a:t>
            </a:r>
            <a:r>
              <a:rPr lang="en-US" sz="1800" dirty="0" err="1">
                <a:effectLst/>
                <a:latin typeface="Aptos" panose="02110004020202020204"/>
              </a:rPr>
              <a:t>оновленій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освітній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програмі</a:t>
            </a:r>
            <a:r>
              <a:rPr lang="en-US" sz="1800" dirty="0">
                <a:effectLst/>
                <a:latin typeface="Aptos" panose="02110004020202020204"/>
              </a:rPr>
              <a:t>?</a:t>
            </a:r>
            <a:endParaRPr lang="ru-UA" sz="2000" dirty="0">
              <a:effectLst/>
              <a:latin typeface="Aptos" panose="02110004020202020204"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Pt idx="0">
            <cx:spPr>
              <a:solidFill>
                <a:srgbClr val="FFC000"/>
              </a:solidFill>
            </cx:spPr>
          </cx:dataPt>
          <cx:dataLabels>
            <cx:spPr>
              <a:noFill/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>
                    <a:solidFill>
                      <a:schemeClr val="tx1"/>
                    </a:solidFill>
                  </a:defRPr>
                </a:pPr>
                <a:endParaRPr lang="uk-UA" sz="1400" b="0" i="0" u="none" strike="noStrike" baseline="0">
                  <a:solidFill>
                    <a:schemeClr val="tx1"/>
                  </a:solidFill>
                  <a:latin typeface="Aptos" panose="02110004020202020204"/>
                </a:endParaRPr>
              </a:p>
            </cx:txPr>
            <cx:visibility seriesName="0" categoryName="1" value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6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Аркуш1!$B$2:$B$5</cx:f>
        <cx:lvl ptCount="4" formatCode="General">
          <cx:pt idx="0">1</cx:pt>
          <cx:pt idx="1">0</cx:pt>
          <cx:pt idx="2">9</cx:pt>
        </cx:lvl>
      </cx:numDim>
    </cx:data>
    <cx:data id="1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 eaLnBrk="1" latinLnBrk="0" hangingPunct="1"/>
            <a:r>
              <a:rPr lang="en-US" sz="1800" dirty="0" err="1">
                <a:effectLst/>
                <a:latin typeface="Aptos" panose="02110004020202020204"/>
              </a:rPr>
              <a:t>Чи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відповідає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освітня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програма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сучасним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вимогам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ринку</a:t>
            </a:r>
            <a:r>
              <a:rPr lang="en-US" sz="1800" dirty="0">
                <a:effectLst/>
                <a:latin typeface="Aptos" panose="02110004020202020204"/>
              </a:rPr>
              <a:t> </a:t>
            </a:r>
            <a:r>
              <a:rPr lang="en-US" sz="1800" dirty="0" err="1">
                <a:effectLst/>
                <a:latin typeface="Aptos" panose="02110004020202020204"/>
              </a:rPr>
              <a:t>праці</a:t>
            </a:r>
            <a:r>
              <a:rPr lang="en-US" sz="1800" dirty="0">
                <a:effectLst/>
                <a:latin typeface="Aptos" panose="02110004020202020204"/>
              </a:rPr>
              <a:t>?</a:t>
            </a:r>
            <a:endParaRPr lang="ru-UA" sz="2000" dirty="0">
              <a:effectLst/>
              <a:latin typeface="Aptos" panose="02110004020202020204"/>
            </a:endParaRPr>
          </a:p>
        </cx:rich>
      </cx:tx>
    </cx:title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Pt idx="0">
            <cx:spPr>
              <a:solidFill>
                <a:srgbClr val="FFC000"/>
              </a:solidFill>
            </cx:spPr>
          </cx:dataPt>
          <cx:dataLabels>
            <cx:spPr>
              <a:noFill/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>
                    <a:solidFill>
                      <a:schemeClr val="tx1"/>
                    </a:solidFill>
                  </a:defRPr>
                </a:pPr>
                <a:endParaRPr lang="uk-UA" sz="1600" b="0" i="0" u="none" strike="noStrike" baseline="0">
                  <a:solidFill>
                    <a:schemeClr val="tx1"/>
                  </a:solidFill>
                  <a:latin typeface="Aptos" panose="02110004020202020204"/>
                </a:endParaRPr>
              </a:p>
            </cx:txPr>
            <cx:visibility seriesName="0" categoryName="1" value="0"/>
            <cx:dataLabelHidden idx="0"/>
          </cx:dataLabels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Labels>
            <cx:visibility seriesName="0" categoryName="1" value="0"/>
          </cx:dataLabels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Labels>
            <cx:visibility seriesName="0" categoryName="1" value="0"/>
          </cx:dataLabels>
          <cx:dataId val="2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7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Аркуш1!$B$2:$B$5</cx:f>
        <cx:lvl ptCount="4" formatCode="General">
          <cx:pt idx="0">10</cx:pt>
          <cx:pt idx="1">10</cx:pt>
          <cx:pt idx="2">80</cx:pt>
        </cx:lvl>
      </cx:numDim>
    </cx:data>
    <cx:data id="1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Pt idx="0">
            <cx:spPr>
              <a:solidFill>
                <a:srgbClr val="FFC000"/>
              </a:solidFill>
            </cx:spPr>
          </cx:dataPt>
          <cx:dataPt idx="1">
            <cx:spPr>
              <a:solidFill>
                <a:srgbClr val="0070C0"/>
              </a:solidFill>
            </cx:spPr>
          </cx:dataPt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Id val="2"/>
        </cx:series>
      </cx:plotAreaRegion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8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Аркуш1!$A$2:$A$4</cx:f>
        <cx:lvl ptCount="3">
          <cx:pt idx="0">Ні</cx:pt>
          <cx:pt idx="1">Так</cx:pt>
          <cx:pt idx="2"/>
        </cx:lvl>
      </cx:strDim>
      <cx:numDim type="size">
        <cx:f>Аркуш1!$B$2:$B$4</cx:f>
        <cx:lvl ptCount="3" formatCode="General">
          <cx:pt idx="0">20</cx:pt>
          <cx:pt idx="1">69</cx:pt>
        </cx:lvl>
      </cx:numDim>
    </cx:data>
    <cx:data id="1">
      <cx:strDim type="cat">
        <cx:f>Аркуш1!$A$2:$A$4</cx:f>
        <cx:lvl ptCount="3">
          <cx:pt idx="0">Ні</cx:pt>
          <cx:pt idx="1">Так</cx:pt>
          <cx:pt idx="2"/>
        </cx:lvl>
      </cx:strDim>
      <cx:numDim type="size">
        <cx:f>Аркуш1!$C$2:$C$4</cx:f>
        <cx:lvl ptCount="3" formatCode="General"/>
      </cx:numDim>
    </cx:data>
    <cx:data id="2">
      <cx:strDim type="cat">
        <cx:f>Аркуш1!$A$2:$A$4</cx:f>
        <cx:lvl ptCount="3">
          <cx:pt idx="0">Ні</cx:pt>
          <cx:pt idx="1">Так</cx:pt>
          <cx:pt idx="2"/>
        </cx:lvl>
      </cx:strDim>
      <cx:numDim type="size">
        <cx:f>Аркуш1!$D$2:$D$4</cx:f>
        <cx:lvl ptCount="3" formatCode="General"/>
      </cx:numDim>
    </cx:data>
  </cx:chartData>
  <cx:chart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dataPt idx="0"/>
          <cx:dataPt idx="1">
            <cx:spPr>
              <a:solidFill>
                <a:srgbClr val="FF0000"/>
              </a:solidFill>
            </cx:spPr>
          </cx:dataPt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Id val="2"/>
        </cx:series>
      </cx:plotAreaRegion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hartEx9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Аркуш1!$B$2:$B$5</cx:f>
        <cx:lvl ptCount="4" formatCode="General">
          <cx:pt idx="0">0</cx:pt>
          <cx:pt idx="1">0</cx:pt>
          <cx:pt idx="2">100</cx:pt>
        </cx:lvl>
      </cx:numDim>
    </cx:data>
    <cx:data id="1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Аркуш1!$C$2:$C$5</cx:f>
        <cx:lvl ptCount="4" formatCode="General"/>
      </cx:numDim>
    </cx:data>
    <cx:data id="2">
      <cx:strDim type="cat">
        <cx:f>Аркуш1!$A$2:$A$5</cx:f>
        <cx:lvl ptCount="4">
          <cx:pt idx="0">Частково</cx:pt>
          <cx:pt idx="1">Ні</cx:pt>
          <cx:pt idx="2">Так</cx:pt>
        </cx:lvl>
      </cx:strDim>
      <cx:numDim type="size">
        <cx:f>Аркуш1!$D$2:$D$5</cx:f>
        <cx:lvl ptCount="4" formatCode="General"/>
      </cx:numDim>
    </cx:data>
  </cx:chartData>
  <cx:chart>
    <cx:plotArea>
      <cx:plotAreaRegion>
        <cx:series layoutId="sunburst" uniqueId="{ADB1F98F-71CE-4336-8433-7AEDE4491D08}" formatIdx="0">
          <cx:tx>
            <cx:txData>
              <cx:f>Аркуш1!$B$1</cx:f>
              <cx:v>Ряд 1</cx:v>
            </cx:txData>
          </cx:tx>
          <cx:spPr>
            <a:solidFill>
              <a:srgbClr val="FF0000"/>
            </a:solidFill>
          </cx:spPr>
          <cx:dataPt idx="0">
            <cx:spPr>
              <a:solidFill>
                <a:srgbClr val="FFC000"/>
              </a:solidFill>
            </cx:spPr>
          </cx:dataPt>
          <cx:dataPt idx="1">
            <cx:spPr>
              <a:solidFill>
                <a:srgbClr val="0070C0"/>
              </a:solidFill>
            </cx:spPr>
          </cx:dataPt>
          <cx:dataId val="0"/>
        </cx:series>
        <cx:series layoutId="sunburst" hidden="1" uniqueId="{7B2749C7-08C2-407D-8AE9-C6115985196D}" formatIdx="1">
          <cx:tx>
            <cx:txData>
              <cx:f>Аркуш1!$C$1</cx:f>
              <cx:v>Стовпець2</cx:v>
            </cx:txData>
          </cx:tx>
          <cx:dataId val="1"/>
        </cx:series>
        <cx:series layoutId="sunburst" hidden="1" uniqueId="{A8A165B8-BBFE-4647-B868-3219C09FAA94}" formatIdx="2">
          <cx:tx>
            <cx:txData>
              <cx:f>Аркуш1!$D$1</cx:f>
              <cx:v>Стовпець1</cx:v>
            </cx:txData>
          </cx:tx>
          <cx:dataId val="2"/>
        </cx:series>
      </cx:plotAreaRegion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uk-UA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ptos" panose="02110004020202020204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93CE55-CA83-426E-9B0A-13A29D37BBA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BEA0D85-1AFE-4A96-A747-6D3C08D607E6}">
      <dgm:prSet custT="1"/>
      <dgm:spPr>
        <a:solidFill>
          <a:srgbClr val="FF0000"/>
        </a:solidFill>
      </dgm:spPr>
      <dgm:t>
        <a:bodyPr/>
        <a:lstStyle/>
        <a:p>
          <a:r>
            <a: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Київська організація Національної спілки журналістів України</a:t>
          </a:r>
        </a:p>
      </dgm:t>
    </dgm:pt>
    <dgm:pt modelId="{919DECB8-D7A0-43AA-AB38-70366E47B4E8}" type="parTrans" cxnId="{FE048253-5B9C-4E25-923D-60CC248714E2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B2AB285-23FA-49E0-B814-D284146C8765}" type="sibTrans" cxnId="{FE048253-5B9C-4E25-923D-60CC248714E2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09A0BF-C0F3-4501-9E0F-D391458CE74F}">
      <dgm:prSet custT="1"/>
      <dgm:spPr>
        <a:solidFill>
          <a:srgbClr val="FF0000"/>
        </a:solidFill>
      </dgm:spPr>
      <dgm:t>
        <a:bodyPr/>
        <a:lstStyle/>
        <a:p>
          <a:r>
            <a:rPr lang="uk-UA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ГО «Спілка рекламістів України» </a:t>
          </a:r>
        </a:p>
      </dgm:t>
    </dgm:pt>
    <dgm:pt modelId="{7E101A58-183E-463F-BDA4-E7D2D0BE5136}" type="parTrans" cxnId="{EFC575FF-543D-4F82-AF8B-49981EA639ED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DECA82-0487-449E-B743-7C128EB8A422}" type="sibTrans" cxnId="{EFC575FF-543D-4F82-AF8B-49981EA639ED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8DDDF0-DED2-4609-A3A0-3094D975D02D}">
      <dgm:prSet custT="1"/>
      <dgm:spPr>
        <a:solidFill>
          <a:srgbClr val="FF0000"/>
        </a:solidFill>
      </dgm:spPr>
      <dgm:t>
        <a:bodyPr/>
        <a:lstStyle/>
        <a:p>
          <a:r>
            <a:rPr lang="uk-UA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Київський Палац дітей та юнацтва (секція «ЮНПРЕС»)</a:t>
          </a:r>
        </a:p>
      </dgm:t>
    </dgm:pt>
    <dgm:pt modelId="{0963F377-161C-4EF7-B305-360834CA74BA}" type="parTrans" cxnId="{9C569406-E0D6-4385-8593-E2DAF7A8494B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134C17A-540D-4635-9B21-E45288A3335E}" type="sibTrans" cxnId="{9C569406-E0D6-4385-8593-E2DAF7A8494B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C4C2A7-5E27-4B5D-AEC1-8AB5CFE42EF6}">
      <dgm:prSet custT="1"/>
      <dgm:spPr>
        <a:solidFill>
          <a:srgbClr val="FF0000"/>
        </a:solidFill>
      </dgm:spPr>
      <dgm:t>
        <a:bodyPr/>
        <a:lstStyle/>
        <a:p>
          <a:r>
            <a: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ГО «Просвіта» ім. </a:t>
          </a:r>
          <a:r>
            <a:rPr lang="uk-UA" sz="20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Т.Шевченка</a:t>
          </a:r>
          <a:endParaRPr lang="uk-UA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CAA63F-F558-4BAC-9421-7A1E10C411AD}" type="parTrans" cxnId="{5390E61A-0BFE-4A4A-9454-8534F708CDFD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F867EB-F8A8-4081-BFD0-40D8461EAFCC}" type="sibTrans" cxnId="{5390E61A-0BFE-4A4A-9454-8534F708CDFD}">
      <dgm:prSet/>
      <dgm:spPr/>
      <dgm:t>
        <a:bodyPr/>
        <a:lstStyle/>
        <a:p>
          <a:endParaRPr lang="uk-UA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92BE58-BB87-498E-9813-B76F63ED3AAB}">
      <dgm:prSet custT="1"/>
      <dgm:spPr>
        <a:solidFill>
          <a:srgbClr val="FF0000"/>
        </a:solidFill>
      </dgm:spPr>
      <dgm:t>
        <a:bodyPr/>
        <a:lstStyle/>
        <a:p>
          <a:r>
            <a:rPr lang="uk-UA" sz="2000" dirty="0"/>
            <a:t>Громадська організація «Твоє місто»</a:t>
          </a:r>
          <a:endParaRPr lang="uk-UA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B1C6A6-9EA5-4400-BDE6-6D397802FC8A}" type="parTrans" cxnId="{37EB0A06-2141-484B-9ABF-2209479B3635}">
      <dgm:prSet/>
      <dgm:spPr/>
      <dgm:t>
        <a:bodyPr/>
        <a:lstStyle/>
        <a:p>
          <a:endParaRPr lang="uk-UA" sz="2000"/>
        </a:p>
      </dgm:t>
    </dgm:pt>
    <dgm:pt modelId="{2674AEE8-11DE-4EBD-A82E-EB8F1B2E4726}" type="sibTrans" cxnId="{37EB0A06-2141-484B-9ABF-2209479B3635}">
      <dgm:prSet/>
      <dgm:spPr/>
      <dgm:t>
        <a:bodyPr/>
        <a:lstStyle/>
        <a:p>
          <a:endParaRPr lang="uk-UA" sz="2000"/>
        </a:p>
      </dgm:t>
    </dgm:pt>
    <dgm:pt modelId="{B5B2A5A7-EEFD-43B4-B006-D528ED9BA3A9}">
      <dgm:prSet custT="1"/>
      <dgm:spPr>
        <a:solidFill>
          <a:srgbClr val="FF0000"/>
        </a:solidFill>
      </dgm:spPr>
      <dgm:t>
        <a:bodyPr/>
        <a:lstStyle/>
        <a:p>
          <a:r>
            <a:rPr lang="uk-UA" sz="2000" dirty="0"/>
            <a:t>Центр дітей та юнацтва Галичини</a:t>
          </a:r>
          <a:endParaRPr lang="uk-UA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FC2B6DD-BCE8-47BB-952E-9513BB91DF51}" type="parTrans" cxnId="{BDA23930-C02E-417E-8678-CF1DE4B24041}">
      <dgm:prSet/>
      <dgm:spPr/>
      <dgm:t>
        <a:bodyPr/>
        <a:lstStyle/>
        <a:p>
          <a:endParaRPr lang="uk-UA" sz="2000"/>
        </a:p>
      </dgm:t>
    </dgm:pt>
    <dgm:pt modelId="{1CA0A7FB-1128-4DD8-8B74-FDBEDD57686C}" type="sibTrans" cxnId="{BDA23930-C02E-417E-8678-CF1DE4B24041}">
      <dgm:prSet/>
      <dgm:spPr/>
      <dgm:t>
        <a:bodyPr/>
        <a:lstStyle/>
        <a:p>
          <a:endParaRPr lang="uk-UA" sz="2000"/>
        </a:p>
      </dgm:t>
    </dgm:pt>
    <dgm:pt modelId="{F384266B-8217-407C-9466-15ED1498B921}">
      <dgm:prSet custT="1"/>
      <dgm:spPr>
        <a:solidFill>
          <a:srgbClr val="FF0000"/>
        </a:solidFill>
      </dgm:spPr>
      <dgm:t>
        <a:bodyPr/>
        <a:lstStyle/>
        <a:p>
          <a:r>
            <a:rPr lang="uk-UA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ТРК ТОВ "1+1 медіа"</a:t>
          </a:r>
          <a:endParaRPr lang="uk-UA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0990A1-095D-4ECF-B897-4B32AB59C2FA}" type="parTrans" cxnId="{98435100-A08A-4EE5-B8E4-33C2C689EC0B}">
      <dgm:prSet/>
      <dgm:spPr/>
      <dgm:t>
        <a:bodyPr/>
        <a:lstStyle/>
        <a:p>
          <a:endParaRPr lang="uk-UA"/>
        </a:p>
      </dgm:t>
    </dgm:pt>
    <dgm:pt modelId="{D95DDB00-38CD-430E-921A-E9A8EF2088F0}" type="sibTrans" cxnId="{98435100-A08A-4EE5-B8E4-33C2C689EC0B}">
      <dgm:prSet/>
      <dgm:spPr/>
      <dgm:t>
        <a:bodyPr/>
        <a:lstStyle/>
        <a:p>
          <a:endParaRPr lang="uk-UA"/>
        </a:p>
      </dgm:t>
    </dgm:pt>
    <dgm:pt modelId="{D27492EB-2CFE-4BCD-8978-78C53C24DB3C}">
      <dgm:prSet custT="1"/>
      <dgm:spPr>
        <a:solidFill>
          <a:srgbClr val="FF0000"/>
        </a:solidFill>
      </dgm:spPr>
      <dgm:t>
        <a:bodyPr/>
        <a:lstStyle/>
        <a:p>
          <a:r>
            <a:rPr lang="uk-UA" sz="20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Всеукраїнський культурологічний тижневик «СЛОВО ПРОСВІТИ»</a:t>
          </a:r>
        </a:p>
      </dgm:t>
    </dgm:pt>
    <dgm:pt modelId="{992D6CFA-ECA4-4F0E-B345-C95A3B104490}" type="parTrans" cxnId="{1305F635-94EB-4C08-AC41-91DBE6D28D32}">
      <dgm:prSet/>
      <dgm:spPr/>
      <dgm:t>
        <a:bodyPr/>
        <a:lstStyle/>
        <a:p>
          <a:endParaRPr lang="uk-UA"/>
        </a:p>
      </dgm:t>
    </dgm:pt>
    <dgm:pt modelId="{6B064762-535B-45D5-9158-B829309A9CA9}" type="sibTrans" cxnId="{1305F635-94EB-4C08-AC41-91DBE6D28D32}">
      <dgm:prSet/>
      <dgm:spPr/>
      <dgm:t>
        <a:bodyPr/>
        <a:lstStyle/>
        <a:p>
          <a:endParaRPr lang="uk-UA"/>
        </a:p>
      </dgm:t>
    </dgm:pt>
    <dgm:pt modelId="{423481D7-01AC-485A-87B0-3B3DA0F8AE24}">
      <dgm:prSet custT="1"/>
      <dgm:spPr>
        <a:solidFill>
          <a:srgbClr val="FF0000"/>
        </a:solidFill>
      </dgm:spPr>
      <dgm:t>
        <a:bodyPr/>
        <a:lstStyle/>
        <a:p>
          <a:r>
            <a:rPr lang="en-US" sz="20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Folga</a:t>
          </a:r>
          <a:r>
            <a: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` magazine</a:t>
          </a:r>
          <a:endParaRPr lang="uk-UA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907983-3C67-4E2D-B9B1-ABF17F59BBA9}" type="parTrans" cxnId="{65E55D9A-FF87-4147-9E58-42F72CC55E53}">
      <dgm:prSet/>
      <dgm:spPr/>
      <dgm:t>
        <a:bodyPr/>
        <a:lstStyle/>
        <a:p>
          <a:endParaRPr lang="uk-UA"/>
        </a:p>
      </dgm:t>
    </dgm:pt>
    <dgm:pt modelId="{8227F085-BFCF-4756-8A03-E9378BB5F6FF}" type="sibTrans" cxnId="{65E55D9A-FF87-4147-9E58-42F72CC55E53}">
      <dgm:prSet/>
      <dgm:spPr/>
      <dgm:t>
        <a:bodyPr/>
        <a:lstStyle/>
        <a:p>
          <a:endParaRPr lang="uk-UA"/>
        </a:p>
      </dgm:t>
    </dgm:pt>
    <dgm:pt modelId="{8F4F2E8E-2119-46EA-AE5F-5553C2F7C33A}">
      <dgm:prSet custT="1"/>
      <dgm:spPr>
        <a:solidFill>
          <a:srgbClr val="FF0000"/>
        </a:solidFill>
      </dgm:spPr>
      <dgm:t>
        <a:bodyPr/>
        <a:lstStyle/>
        <a:p>
          <a:r>
            <a: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Газета «</a:t>
          </a:r>
          <a:r>
            <a:rPr lang="en-US" sz="20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DiaLOG</a:t>
          </a:r>
          <a:r>
            <a: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</a:p>
      </dgm:t>
    </dgm:pt>
    <dgm:pt modelId="{E0FD731B-C0F7-4384-9728-9586846DC3B6}" type="parTrans" cxnId="{A3F8239C-1369-4CB9-B67C-80843A300C97}">
      <dgm:prSet/>
      <dgm:spPr/>
      <dgm:t>
        <a:bodyPr/>
        <a:lstStyle/>
        <a:p>
          <a:endParaRPr lang="uk-UA"/>
        </a:p>
      </dgm:t>
    </dgm:pt>
    <dgm:pt modelId="{CD15747C-7288-4F73-8D29-D68B195BCB65}" type="sibTrans" cxnId="{A3F8239C-1369-4CB9-B67C-80843A300C97}">
      <dgm:prSet/>
      <dgm:spPr/>
      <dgm:t>
        <a:bodyPr/>
        <a:lstStyle/>
        <a:p>
          <a:endParaRPr lang="uk-UA"/>
        </a:p>
      </dgm:t>
    </dgm:pt>
    <dgm:pt modelId="{59F0EFC7-02C1-4DED-8DC0-727F61FC0DBA}" type="pres">
      <dgm:prSet presAssocID="{3E93CE55-CA83-426E-9B0A-13A29D37BBA9}" presName="linearFlow" presStyleCnt="0">
        <dgm:presLayoutVars>
          <dgm:dir/>
          <dgm:resizeHandles val="exact"/>
        </dgm:presLayoutVars>
      </dgm:prSet>
      <dgm:spPr/>
    </dgm:pt>
    <dgm:pt modelId="{28C6737D-6611-4468-9E1F-CF21B4E04EF3}" type="pres">
      <dgm:prSet presAssocID="{1BEA0D85-1AFE-4A96-A747-6D3C08D607E6}" presName="composite" presStyleCnt="0"/>
      <dgm:spPr/>
    </dgm:pt>
    <dgm:pt modelId="{BB6B1FBF-0076-4A41-B3E1-22687C9BD051}" type="pres">
      <dgm:prSet presAssocID="{1BEA0D85-1AFE-4A96-A747-6D3C08D607E6}" presName="imgShp" presStyleLbl="fgImgPlace1" presStyleIdx="0" presStyleCnt="10"/>
      <dgm:spPr/>
    </dgm:pt>
    <dgm:pt modelId="{2D69004C-B7D5-49B0-8907-A1199B551BDA}" type="pres">
      <dgm:prSet presAssocID="{1BEA0D85-1AFE-4A96-A747-6D3C08D607E6}" presName="txShp" presStyleLbl="node1" presStyleIdx="0" presStyleCnt="10">
        <dgm:presLayoutVars>
          <dgm:bulletEnabled val="1"/>
        </dgm:presLayoutVars>
      </dgm:prSet>
      <dgm:spPr/>
    </dgm:pt>
    <dgm:pt modelId="{40B9BECB-CD29-4EBC-B87A-C5297A610A0F}" type="pres">
      <dgm:prSet presAssocID="{9B2AB285-23FA-49E0-B814-D284146C8765}" presName="spacing" presStyleCnt="0"/>
      <dgm:spPr/>
    </dgm:pt>
    <dgm:pt modelId="{81816ABB-B6E2-411D-8FC5-A896ADD02926}" type="pres">
      <dgm:prSet presAssocID="{1309A0BF-C0F3-4501-9E0F-D391458CE74F}" presName="composite" presStyleCnt="0"/>
      <dgm:spPr/>
    </dgm:pt>
    <dgm:pt modelId="{E446080E-67A0-4E2D-83A4-9FF2D327D1A0}" type="pres">
      <dgm:prSet presAssocID="{1309A0BF-C0F3-4501-9E0F-D391458CE74F}" presName="imgShp" presStyleLbl="fgImgPlace1" presStyleIdx="1" presStyleCnt="10"/>
      <dgm:spPr/>
    </dgm:pt>
    <dgm:pt modelId="{AC2B70C3-7EE7-4FBC-8185-4D7C3A30247B}" type="pres">
      <dgm:prSet presAssocID="{1309A0BF-C0F3-4501-9E0F-D391458CE74F}" presName="txShp" presStyleLbl="node1" presStyleIdx="1" presStyleCnt="10">
        <dgm:presLayoutVars>
          <dgm:bulletEnabled val="1"/>
        </dgm:presLayoutVars>
      </dgm:prSet>
      <dgm:spPr/>
    </dgm:pt>
    <dgm:pt modelId="{22B2FBAC-4D46-4DFB-BC92-B6BC80D600AF}" type="pres">
      <dgm:prSet presAssocID="{4EDECA82-0487-449E-B743-7C128EB8A422}" presName="spacing" presStyleCnt="0"/>
      <dgm:spPr/>
    </dgm:pt>
    <dgm:pt modelId="{B04AD27A-6A58-4422-9A8F-2AAFEE6C1437}" type="pres">
      <dgm:prSet presAssocID="{848DDDF0-DED2-4609-A3A0-3094D975D02D}" presName="composite" presStyleCnt="0"/>
      <dgm:spPr/>
    </dgm:pt>
    <dgm:pt modelId="{7ADF1BB5-8D5A-496D-B46C-F6A9D6356450}" type="pres">
      <dgm:prSet presAssocID="{848DDDF0-DED2-4609-A3A0-3094D975D02D}" presName="imgShp" presStyleLbl="fgImgPlace1" presStyleIdx="2" presStyleCnt="10"/>
      <dgm:spPr/>
    </dgm:pt>
    <dgm:pt modelId="{0A27A6D1-635F-4772-9037-DA97CA7B57AF}" type="pres">
      <dgm:prSet presAssocID="{848DDDF0-DED2-4609-A3A0-3094D975D02D}" presName="txShp" presStyleLbl="node1" presStyleIdx="2" presStyleCnt="10">
        <dgm:presLayoutVars>
          <dgm:bulletEnabled val="1"/>
        </dgm:presLayoutVars>
      </dgm:prSet>
      <dgm:spPr/>
    </dgm:pt>
    <dgm:pt modelId="{AE939BDE-2D64-4CA8-AFD1-AE815BCBE12D}" type="pres">
      <dgm:prSet presAssocID="{8134C17A-540D-4635-9B21-E45288A3335E}" presName="spacing" presStyleCnt="0"/>
      <dgm:spPr/>
    </dgm:pt>
    <dgm:pt modelId="{6610C2AD-E53D-4B9A-AB50-23A757EDBE0E}" type="pres">
      <dgm:prSet presAssocID="{D3C4C2A7-5E27-4B5D-AEC1-8AB5CFE42EF6}" presName="composite" presStyleCnt="0"/>
      <dgm:spPr/>
    </dgm:pt>
    <dgm:pt modelId="{E220883B-BC31-43C9-BBAA-B584FB753D0B}" type="pres">
      <dgm:prSet presAssocID="{D3C4C2A7-5E27-4B5D-AEC1-8AB5CFE42EF6}" presName="imgShp" presStyleLbl="fgImgPlace1" presStyleIdx="3" presStyleCnt="10"/>
      <dgm:spPr/>
    </dgm:pt>
    <dgm:pt modelId="{69FE05A1-9331-43C8-8FA7-6CE5129B96D4}" type="pres">
      <dgm:prSet presAssocID="{D3C4C2A7-5E27-4B5D-AEC1-8AB5CFE42EF6}" presName="txShp" presStyleLbl="node1" presStyleIdx="3" presStyleCnt="10">
        <dgm:presLayoutVars>
          <dgm:bulletEnabled val="1"/>
        </dgm:presLayoutVars>
      </dgm:prSet>
      <dgm:spPr/>
    </dgm:pt>
    <dgm:pt modelId="{52980F7B-3460-41AB-9753-EC778DF3906F}" type="pres">
      <dgm:prSet presAssocID="{47F867EB-F8A8-4081-BFD0-40D8461EAFCC}" presName="spacing" presStyleCnt="0"/>
      <dgm:spPr/>
    </dgm:pt>
    <dgm:pt modelId="{0E1C2B64-D168-47D7-AF63-F27425B2E759}" type="pres">
      <dgm:prSet presAssocID="{6592BE58-BB87-498E-9813-B76F63ED3AAB}" presName="composite" presStyleCnt="0"/>
      <dgm:spPr/>
    </dgm:pt>
    <dgm:pt modelId="{85FD6CD8-35E7-44B4-989B-99C4D372C173}" type="pres">
      <dgm:prSet presAssocID="{6592BE58-BB87-498E-9813-B76F63ED3AAB}" presName="imgShp" presStyleLbl="fgImgPlace1" presStyleIdx="4" presStyleCnt="10"/>
      <dgm:spPr/>
    </dgm:pt>
    <dgm:pt modelId="{58AA498E-BB0C-4366-9B46-4213EDE3F41D}" type="pres">
      <dgm:prSet presAssocID="{6592BE58-BB87-498E-9813-B76F63ED3AAB}" presName="txShp" presStyleLbl="node1" presStyleIdx="4" presStyleCnt="10">
        <dgm:presLayoutVars>
          <dgm:bulletEnabled val="1"/>
        </dgm:presLayoutVars>
      </dgm:prSet>
      <dgm:spPr/>
    </dgm:pt>
    <dgm:pt modelId="{671A8F95-2B76-4038-90DB-387DC8A57364}" type="pres">
      <dgm:prSet presAssocID="{2674AEE8-11DE-4EBD-A82E-EB8F1B2E4726}" presName="spacing" presStyleCnt="0"/>
      <dgm:spPr/>
    </dgm:pt>
    <dgm:pt modelId="{815CDE79-ACF4-44EB-8692-29C5E1F63CDF}" type="pres">
      <dgm:prSet presAssocID="{B5B2A5A7-EEFD-43B4-B006-D528ED9BA3A9}" presName="composite" presStyleCnt="0"/>
      <dgm:spPr/>
    </dgm:pt>
    <dgm:pt modelId="{97D7CE89-D08C-4A6E-A210-6FDEE3BFE7BC}" type="pres">
      <dgm:prSet presAssocID="{B5B2A5A7-EEFD-43B4-B006-D528ED9BA3A9}" presName="imgShp" presStyleLbl="fgImgPlace1" presStyleIdx="5" presStyleCnt="10"/>
      <dgm:spPr/>
    </dgm:pt>
    <dgm:pt modelId="{95F8804E-692F-40D0-BD7D-6E9564FE11A8}" type="pres">
      <dgm:prSet presAssocID="{B5B2A5A7-EEFD-43B4-B006-D528ED9BA3A9}" presName="txShp" presStyleLbl="node1" presStyleIdx="5" presStyleCnt="10">
        <dgm:presLayoutVars>
          <dgm:bulletEnabled val="1"/>
        </dgm:presLayoutVars>
      </dgm:prSet>
      <dgm:spPr/>
    </dgm:pt>
    <dgm:pt modelId="{9021286B-7631-45C0-9190-5F0FD901B4D7}" type="pres">
      <dgm:prSet presAssocID="{1CA0A7FB-1128-4DD8-8B74-FDBEDD57686C}" presName="spacing" presStyleCnt="0"/>
      <dgm:spPr/>
    </dgm:pt>
    <dgm:pt modelId="{B775A56E-F39E-4FF3-941C-91D97AB22617}" type="pres">
      <dgm:prSet presAssocID="{F384266B-8217-407C-9466-15ED1498B921}" presName="composite" presStyleCnt="0"/>
      <dgm:spPr/>
    </dgm:pt>
    <dgm:pt modelId="{D9040699-1A08-4D5C-BB69-146EA6B503F4}" type="pres">
      <dgm:prSet presAssocID="{F384266B-8217-407C-9466-15ED1498B921}" presName="imgShp" presStyleLbl="fgImgPlace1" presStyleIdx="6" presStyleCnt="10"/>
      <dgm:spPr/>
    </dgm:pt>
    <dgm:pt modelId="{361211A0-73CD-492C-BA8A-3AC64A967D43}" type="pres">
      <dgm:prSet presAssocID="{F384266B-8217-407C-9466-15ED1498B921}" presName="txShp" presStyleLbl="node1" presStyleIdx="6" presStyleCnt="10">
        <dgm:presLayoutVars>
          <dgm:bulletEnabled val="1"/>
        </dgm:presLayoutVars>
      </dgm:prSet>
      <dgm:spPr/>
    </dgm:pt>
    <dgm:pt modelId="{AD92E31D-25EA-4254-895D-965BC35CEE5E}" type="pres">
      <dgm:prSet presAssocID="{D95DDB00-38CD-430E-921A-E9A8EF2088F0}" presName="spacing" presStyleCnt="0"/>
      <dgm:spPr/>
    </dgm:pt>
    <dgm:pt modelId="{3897FE4F-6939-452B-B69E-ACBD65BC8466}" type="pres">
      <dgm:prSet presAssocID="{D27492EB-2CFE-4BCD-8978-78C53C24DB3C}" presName="composite" presStyleCnt="0"/>
      <dgm:spPr/>
    </dgm:pt>
    <dgm:pt modelId="{603D4EF1-C102-489B-B330-A4DB084BD750}" type="pres">
      <dgm:prSet presAssocID="{D27492EB-2CFE-4BCD-8978-78C53C24DB3C}" presName="imgShp" presStyleLbl="fgImgPlace1" presStyleIdx="7" presStyleCnt="10"/>
      <dgm:spPr/>
    </dgm:pt>
    <dgm:pt modelId="{4EC48A85-AA86-4B5F-B46C-43C4C01943BD}" type="pres">
      <dgm:prSet presAssocID="{D27492EB-2CFE-4BCD-8978-78C53C24DB3C}" presName="txShp" presStyleLbl="node1" presStyleIdx="7" presStyleCnt="10">
        <dgm:presLayoutVars>
          <dgm:bulletEnabled val="1"/>
        </dgm:presLayoutVars>
      </dgm:prSet>
      <dgm:spPr/>
    </dgm:pt>
    <dgm:pt modelId="{9352EF57-8374-4FD0-A187-5C5463B374FB}" type="pres">
      <dgm:prSet presAssocID="{6B064762-535B-45D5-9158-B829309A9CA9}" presName="spacing" presStyleCnt="0"/>
      <dgm:spPr/>
    </dgm:pt>
    <dgm:pt modelId="{09E44E9B-4781-487F-99F5-B5CB8C6A13C1}" type="pres">
      <dgm:prSet presAssocID="{423481D7-01AC-485A-87B0-3B3DA0F8AE24}" presName="composite" presStyleCnt="0"/>
      <dgm:spPr/>
    </dgm:pt>
    <dgm:pt modelId="{BB7FED38-1433-420A-93B8-5C029196F945}" type="pres">
      <dgm:prSet presAssocID="{423481D7-01AC-485A-87B0-3B3DA0F8AE24}" presName="imgShp" presStyleLbl="fgImgPlace1" presStyleIdx="8" presStyleCnt="10"/>
      <dgm:spPr/>
    </dgm:pt>
    <dgm:pt modelId="{785CB532-7251-44C0-A364-03A4E1F2D55B}" type="pres">
      <dgm:prSet presAssocID="{423481D7-01AC-485A-87B0-3B3DA0F8AE24}" presName="txShp" presStyleLbl="node1" presStyleIdx="8" presStyleCnt="10" custScaleX="103792" custLinFactNeighborX="-1020" custLinFactNeighborY="2411">
        <dgm:presLayoutVars>
          <dgm:bulletEnabled val="1"/>
        </dgm:presLayoutVars>
      </dgm:prSet>
      <dgm:spPr/>
    </dgm:pt>
    <dgm:pt modelId="{89211769-1F89-473D-88D7-EC313B0688D5}" type="pres">
      <dgm:prSet presAssocID="{8227F085-BFCF-4756-8A03-E9378BB5F6FF}" presName="spacing" presStyleCnt="0"/>
      <dgm:spPr/>
    </dgm:pt>
    <dgm:pt modelId="{314BB048-4268-4F3E-A25D-F7039AB946FC}" type="pres">
      <dgm:prSet presAssocID="{8F4F2E8E-2119-46EA-AE5F-5553C2F7C33A}" presName="composite" presStyleCnt="0"/>
      <dgm:spPr/>
    </dgm:pt>
    <dgm:pt modelId="{542F8DD6-A6FF-4681-B380-1934334822EA}" type="pres">
      <dgm:prSet presAssocID="{8F4F2E8E-2119-46EA-AE5F-5553C2F7C33A}" presName="imgShp" presStyleLbl="fgImgPlace1" presStyleIdx="9" presStyleCnt="10"/>
      <dgm:spPr/>
    </dgm:pt>
    <dgm:pt modelId="{8F63EE44-E62E-46CC-A03C-F1EF42109FB3}" type="pres">
      <dgm:prSet presAssocID="{8F4F2E8E-2119-46EA-AE5F-5553C2F7C33A}" presName="txShp" presStyleLbl="node1" presStyleIdx="9" presStyleCnt="10">
        <dgm:presLayoutVars>
          <dgm:bulletEnabled val="1"/>
        </dgm:presLayoutVars>
      </dgm:prSet>
      <dgm:spPr/>
    </dgm:pt>
  </dgm:ptLst>
  <dgm:cxnLst>
    <dgm:cxn modelId="{98435100-A08A-4EE5-B8E4-33C2C689EC0B}" srcId="{3E93CE55-CA83-426E-9B0A-13A29D37BBA9}" destId="{F384266B-8217-407C-9466-15ED1498B921}" srcOrd="6" destOrd="0" parTransId="{BC0990A1-095D-4ECF-B897-4B32AB59C2FA}" sibTransId="{D95DDB00-38CD-430E-921A-E9A8EF2088F0}"/>
    <dgm:cxn modelId="{37EB0A06-2141-484B-9ABF-2209479B3635}" srcId="{3E93CE55-CA83-426E-9B0A-13A29D37BBA9}" destId="{6592BE58-BB87-498E-9813-B76F63ED3AAB}" srcOrd="4" destOrd="0" parTransId="{1DB1C6A6-9EA5-4400-BDE6-6D397802FC8A}" sibTransId="{2674AEE8-11DE-4EBD-A82E-EB8F1B2E4726}"/>
    <dgm:cxn modelId="{9C569406-E0D6-4385-8593-E2DAF7A8494B}" srcId="{3E93CE55-CA83-426E-9B0A-13A29D37BBA9}" destId="{848DDDF0-DED2-4609-A3A0-3094D975D02D}" srcOrd="2" destOrd="0" parTransId="{0963F377-161C-4EF7-B305-360834CA74BA}" sibTransId="{8134C17A-540D-4635-9B21-E45288A3335E}"/>
    <dgm:cxn modelId="{305DDB13-06BB-4A34-8EF5-6901539DF404}" type="presOf" srcId="{D27492EB-2CFE-4BCD-8978-78C53C24DB3C}" destId="{4EC48A85-AA86-4B5F-B46C-43C4C01943BD}" srcOrd="0" destOrd="0" presId="urn:microsoft.com/office/officeart/2005/8/layout/vList3"/>
    <dgm:cxn modelId="{A73CC217-31B9-4F55-A3D2-55507B393745}" type="presOf" srcId="{1BEA0D85-1AFE-4A96-A747-6D3C08D607E6}" destId="{2D69004C-B7D5-49B0-8907-A1199B551BDA}" srcOrd="0" destOrd="0" presId="urn:microsoft.com/office/officeart/2005/8/layout/vList3"/>
    <dgm:cxn modelId="{5390E61A-0BFE-4A4A-9454-8534F708CDFD}" srcId="{3E93CE55-CA83-426E-9B0A-13A29D37BBA9}" destId="{D3C4C2A7-5E27-4B5D-AEC1-8AB5CFE42EF6}" srcOrd="3" destOrd="0" parTransId="{A7CAA63F-F558-4BAC-9421-7A1E10C411AD}" sibTransId="{47F867EB-F8A8-4081-BFD0-40D8461EAFCC}"/>
    <dgm:cxn modelId="{E0D7A91F-74AE-441C-B85C-80515BB03F00}" type="presOf" srcId="{423481D7-01AC-485A-87B0-3B3DA0F8AE24}" destId="{785CB532-7251-44C0-A364-03A4E1F2D55B}" srcOrd="0" destOrd="0" presId="urn:microsoft.com/office/officeart/2005/8/layout/vList3"/>
    <dgm:cxn modelId="{E334222E-6A09-4DB0-91D3-38928A096229}" type="presOf" srcId="{3E93CE55-CA83-426E-9B0A-13A29D37BBA9}" destId="{59F0EFC7-02C1-4DED-8DC0-727F61FC0DBA}" srcOrd="0" destOrd="0" presId="urn:microsoft.com/office/officeart/2005/8/layout/vList3"/>
    <dgm:cxn modelId="{BDA23930-C02E-417E-8678-CF1DE4B24041}" srcId="{3E93CE55-CA83-426E-9B0A-13A29D37BBA9}" destId="{B5B2A5A7-EEFD-43B4-B006-D528ED9BA3A9}" srcOrd="5" destOrd="0" parTransId="{5FC2B6DD-BCE8-47BB-952E-9513BB91DF51}" sibTransId="{1CA0A7FB-1128-4DD8-8B74-FDBEDD57686C}"/>
    <dgm:cxn modelId="{A8B7C931-4BD1-4DEB-A1AA-07E92AD3AC05}" type="presOf" srcId="{D3C4C2A7-5E27-4B5D-AEC1-8AB5CFE42EF6}" destId="{69FE05A1-9331-43C8-8FA7-6CE5129B96D4}" srcOrd="0" destOrd="0" presId="urn:microsoft.com/office/officeart/2005/8/layout/vList3"/>
    <dgm:cxn modelId="{A0876F35-1924-4781-93F7-ACD351A34E1E}" type="presOf" srcId="{1309A0BF-C0F3-4501-9E0F-D391458CE74F}" destId="{AC2B70C3-7EE7-4FBC-8185-4D7C3A30247B}" srcOrd="0" destOrd="0" presId="urn:microsoft.com/office/officeart/2005/8/layout/vList3"/>
    <dgm:cxn modelId="{1305F635-94EB-4C08-AC41-91DBE6D28D32}" srcId="{3E93CE55-CA83-426E-9B0A-13A29D37BBA9}" destId="{D27492EB-2CFE-4BCD-8978-78C53C24DB3C}" srcOrd="7" destOrd="0" parTransId="{992D6CFA-ECA4-4F0E-B345-C95A3B104490}" sibTransId="{6B064762-535B-45D5-9158-B829309A9CA9}"/>
    <dgm:cxn modelId="{FE048253-5B9C-4E25-923D-60CC248714E2}" srcId="{3E93CE55-CA83-426E-9B0A-13A29D37BBA9}" destId="{1BEA0D85-1AFE-4A96-A747-6D3C08D607E6}" srcOrd="0" destOrd="0" parTransId="{919DECB8-D7A0-43AA-AB38-70366E47B4E8}" sibTransId="{9B2AB285-23FA-49E0-B814-D284146C8765}"/>
    <dgm:cxn modelId="{F64BB16D-11E1-46F1-83CC-54935375F0DA}" type="presOf" srcId="{B5B2A5A7-EEFD-43B4-B006-D528ED9BA3A9}" destId="{95F8804E-692F-40D0-BD7D-6E9564FE11A8}" srcOrd="0" destOrd="0" presId="urn:microsoft.com/office/officeart/2005/8/layout/vList3"/>
    <dgm:cxn modelId="{FEC1EC8A-4B32-4068-956A-92CC432B6222}" type="presOf" srcId="{848DDDF0-DED2-4609-A3A0-3094D975D02D}" destId="{0A27A6D1-635F-4772-9037-DA97CA7B57AF}" srcOrd="0" destOrd="0" presId="urn:microsoft.com/office/officeart/2005/8/layout/vList3"/>
    <dgm:cxn modelId="{65E55D9A-FF87-4147-9E58-42F72CC55E53}" srcId="{3E93CE55-CA83-426E-9B0A-13A29D37BBA9}" destId="{423481D7-01AC-485A-87B0-3B3DA0F8AE24}" srcOrd="8" destOrd="0" parTransId="{AC907983-3C67-4E2D-B9B1-ABF17F59BBA9}" sibTransId="{8227F085-BFCF-4756-8A03-E9378BB5F6FF}"/>
    <dgm:cxn modelId="{A3F8239C-1369-4CB9-B67C-80843A300C97}" srcId="{3E93CE55-CA83-426E-9B0A-13A29D37BBA9}" destId="{8F4F2E8E-2119-46EA-AE5F-5553C2F7C33A}" srcOrd="9" destOrd="0" parTransId="{E0FD731B-C0F7-4384-9728-9586846DC3B6}" sibTransId="{CD15747C-7288-4F73-8D29-D68B195BCB65}"/>
    <dgm:cxn modelId="{B72768CA-3564-4E3A-8998-05C26F3C43B2}" type="presOf" srcId="{F384266B-8217-407C-9466-15ED1498B921}" destId="{361211A0-73CD-492C-BA8A-3AC64A967D43}" srcOrd="0" destOrd="0" presId="urn:microsoft.com/office/officeart/2005/8/layout/vList3"/>
    <dgm:cxn modelId="{3F890DED-0A9F-4E68-AEAE-FF5587A2DC22}" type="presOf" srcId="{6592BE58-BB87-498E-9813-B76F63ED3AAB}" destId="{58AA498E-BB0C-4366-9B46-4213EDE3F41D}" srcOrd="0" destOrd="0" presId="urn:microsoft.com/office/officeart/2005/8/layout/vList3"/>
    <dgm:cxn modelId="{9297A7F8-C944-4DFC-9535-961B00DE188F}" type="presOf" srcId="{8F4F2E8E-2119-46EA-AE5F-5553C2F7C33A}" destId="{8F63EE44-E62E-46CC-A03C-F1EF42109FB3}" srcOrd="0" destOrd="0" presId="urn:microsoft.com/office/officeart/2005/8/layout/vList3"/>
    <dgm:cxn modelId="{EFC575FF-543D-4F82-AF8B-49981EA639ED}" srcId="{3E93CE55-CA83-426E-9B0A-13A29D37BBA9}" destId="{1309A0BF-C0F3-4501-9E0F-D391458CE74F}" srcOrd="1" destOrd="0" parTransId="{7E101A58-183E-463F-BDA4-E7D2D0BE5136}" sibTransId="{4EDECA82-0487-449E-B743-7C128EB8A422}"/>
    <dgm:cxn modelId="{8F3EA03C-C9E3-4B19-82C3-F70C4248F894}" type="presParOf" srcId="{59F0EFC7-02C1-4DED-8DC0-727F61FC0DBA}" destId="{28C6737D-6611-4468-9E1F-CF21B4E04EF3}" srcOrd="0" destOrd="0" presId="urn:microsoft.com/office/officeart/2005/8/layout/vList3"/>
    <dgm:cxn modelId="{6EFE92D8-017E-45A9-8909-A2D31B53A0CF}" type="presParOf" srcId="{28C6737D-6611-4468-9E1F-CF21B4E04EF3}" destId="{BB6B1FBF-0076-4A41-B3E1-22687C9BD051}" srcOrd="0" destOrd="0" presId="urn:microsoft.com/office/officeart/2005/8/layout/vList3"/>
    <dgm:cxn modelId="{93D3426E-490F-451A-9D36-5E2E253A06FC}" type="presParOf" srcId="{28C6737D-6611-4468-9E1F-CF21B4E04EF3}" destId="{2D69004C-B7D5-49B0-8907-A1199B551BDA}" srcOrd="1" destOrd="0" presId="urn:microsoft.com/office/officeart/2005/8/layout/vList3"/>
    <dgm:cxn modelId="{CF3B071E-51B1-4564-9C6C-47B237E3DEBC}" type="presParOf" srcId="{59F0EFC7-02C1-4DED-8DC0-727F61FC0DBA}" destId="{40B9BECB-CD29-4EBC-B87A-C5297A610A0F}" srcOrd="1" destOrd="0" presId="urn:microsoft.com/office/officeart/2005/8/layout/vList3"/>
    <dgm:cxn modelId="{7F376B33-C333-430A-9547-7AB14006024F}" type="presParOf" srcId="{59F0EFC7-02C1-4DED-8DC0-727F61FC0DBA}" destId="{81816ABB-B6E2-411D-8FC5-A896ADD02926}" srcOrd="2" destOrd="0" presId="urn:microsoft.com/office/officeart/2005/8/layout/vList3"/>
    <dgm:cxn modelId="{73DF710C-AC45-46C9-BD26-B198FF85506B}" type="presParOf" srcId="{81816ABB-B6E2-411D-8FC5-A896ADD02926}" destId="{E446080E-67A0-4E2D-83A4-9FF2D327D1A0}" srcOrd="0" destOrd="0" presId="urn:microsoft.com/office/officeart/2005/8/layout/vList3"/>
    <dgm:cxn modelId="{EC8F6512-C58D-454E-A6B3-4149F7DAB175}" type="presParOf" srcId="{81816ABB-B6E2-411D-8FC5-A896ADD02926}" destId="{AC2B70C3-7EE7-4FBC-8185-4D7C3A30247B}" srcOrd="1" destOrd="0" presId="urn:microsoft.com/office/officeart/2005/8/layout/vList3"/>
    <dgm:cxn modelId="{4AC98BE3-FE53-48CD-9198-9ECC35227201}" type="presParOf" srcId="{59F0EFC7-02C1-4DED-8DC0-727F61FC0DBA}" destId="{22B2FBAC-4D46-4DFB-BC92-B6BC80D600AF}" srcOrd="3" destOrd="0" presId="urn:microsoft.com/office/officeart/2005/8/layout/vList3"/>
    <dgm:cxn modelId="{D0BB22DE-35F4-44C1-AE63-A79BB2BF5DFC}" type="presParOf" srcId="{59F0EFC7-02C1-4DED-8DC0-727F61FC0DBA}" destId="{B04AD27A-6A58-4422-9A8F-2AAFEE6C1437}" srcOrd="4" destOrd="0" presId="urn:microsoft.com/office/officeart/2005/8/layout/vList3"/>
    <dgm:cxn modelId="{EA7D3E12-76CA-44CB-AEF8-C92E0D9926F9}" type="presParOf" srcId="{B04AD27A-6A58-4422-9A8F-2AAFEE6C1437}" destId="{7ADF1BB5-8D5A-496D-B46C-F6A9D6356450}" srcOrd="0" destOrd="0" presId="urn:microsoft.com/office/officeart/2005/8/layout/vList3"/>
    <dgm:cxn modelId="{20F92976-A3D6-4E1E-B16E-AD6B401AB36E}" type="presParOf" srcId="{B04AD27A-6A58-4422-9A8F-2AAFEE6C1437}" destId="{0A27A6D1-635F-4772-9037-DA97CA7B57AF}" srcOrd="1" destOrd="0" presId="urn:microsoft.com/office/officeart/2005/8/layout/vList3"/>
    <dgm:cxn modelId="{98CD1833-B420-4548-81A6-69B3EB84E67D}" type="presParOf" srcId="{59F0EFC7-02C1-4DED-8DC0-727F61FC0DBA}" destId="{AE939BDE-2D64-4CA8-AFD1-AE815BCBE12D}" srcOrd="5" destOrd="0" presId="urn:microsoft.com/office/officeart/2005/8/layout/vList3"/>
    <dgm:cxn modelId="{51864227-BF5F-41BA-97C9-ABD7DFC65E42}" type="presParOf" srcId="{59F0EFC7-02C1-4DED-8DC0-727F61FC0DBA}" destId="{6610C2AD-E53D-4B9A-AB50-23A757EDBE0E}" srcOrd="6" destOrd="0" presId="urn:microsoft.com/office/officeart/2005/8/layout/vList3"/>
    <dgm:cxn modelId="{177BBCCC-CE17-4201-9F76-10406D83D617}" type="presParOf" srcId="{6610C2AD-E53D-4B9A-AB50-23A757EDBE0E}" destId="{E220883B-BC31-43C9-BBAA-B584FB753D0B}" srcOrd="0" destOrd="0" presId="urn:microsoft.com/office/officeart/2005/8/layout/vList3"/>
    <dgm:cxn modelId="{D638ACDA-25A4-40C8-B0B7-09770D902EE4}" type="presParOf" srcId="{6610C2AD-E53D-4B9A-AB50-23A757EDBE0E}" destId="{69FE05A1-9331-43C8-8FA7-6CE5129B96D4}" srcOrd="1" destOrd="0" presId="urn:microsoft.com/office/officeart/2005/8/layout/vList3"/>
    <dgm:cxn modelId="{F98ED002-17D5-4C63-A453-CAAC3157B3C9}" type="presParOf" srcId="{59F0EFC7-02C1-4DED-8DC0-727F61FC0DBA}" destId="{52980F7B-3460-41AB-9753-EC778DF3906F}" srcOrd="7" destOrd="0" presId="urn:microsoft.com/office/officeart/2005/8/layout/vList3"/>
    <dgm:cxn modelId="{55C92F6C-D096-4F18-B281-29D70EB7CEEE}" type="presParOf" srcId="{59F0EFC7-02C1-4DED-8DC0-727F61FC0DBA}" destId="{0E1C2B64-D168-47D7-AF63-F27425B2E759}" srcOrd="8" destOrd="0" presId="urn:microsoft.com/office/officeart/2005/8/layout/vList3"/>
    <dgm:cxn modelId="{C6DB6F84-7AC7-4C7E-9210-95FFCA09C311}" type="presParOf" srcId="{0E1C2B64-D168-47D7-AF63-F27425B2E759}" destId="{85FD6CD8-35E7-44B4-989B-99C4D372C173}" srcOrd="0" destOrd="0" presId="urn:microsoft.com/office/officeart/2005/8/layout/vList3"/>
    <dgm:cxn modelId="{567C45BC-8478-4FEF-B5EE-63B490A53DFB}" type="presParOf" srcId="{0E1C2B64-D168-47D7-AF63-F27425B2E759}" destId="{58AA498E-BB0C-4366-9B46-4213EDE3F41D}" srcOrd="1" destOrd="0" presId="urn:microsoft.com/office/officeart/2005/8/layout/vList3"/>
    <dgm:cxn modelId="{955D619F-B154-4FD7-9EFA-859DB0069506}" type="presParOf" srcId="{59F0EFC7-02C1-4DED-8DC0-727F61FC0DBA}" destId="{671A8F95-2B76-4038-90DB-387DC8A57364}" srcOrd="9" destOrd="0" presId="urn:microsoft.com/office/officeart/2005/8/layout/vList3"/>
    <dgm:cxn modelId="{84565263-CC8C-47E3-AFA1-FF3839223210}" type="presParOf" srcId="{59F0EFC7-02C1-4DED-8DC0-727F61FC0DBA}" destId="{815CDE79-ACF4-44EB-8692-29C5E1F63CDF}" srcOrd="10" destOrd="0" presId="urn:microsoft.com/office/officeart/2005/8/layout/vList3"/>
    <dgm:cxn modelId="{579FC18F-78C4-46EC-92AE-45738F4F2A68}" type="presParOf" srcId="{815CDE79-ACF4-44EB-8692-29C5E1F63CDF}" destId="{97D7CE89-D08C-4A6E-A210-6FDEE3BFE7BC}" srcOrd="0" destOrd="0" presId="urn:microsoft.com/office/officeart/2005/8/layout/vList3"/>
    <dgm:cxn modelId="{DFC34719-E2C7-40EB-B42B-B3FB38185E89}" type="presParOf" srcId="{815CDE79-ACF4-44EB-8692-29C5E1F63CDF}" destId="{95F8804E-692F-40D0-BD7D-6E9564FE11A8}" srcOrd="1" destOrd="0" presId="urn:microsoft.com/office/officeart/2005/8/layout/vList3"/>
    <dgm:cxn modelId="{9218C124-EE1A-4536-A358-7B4623C2EBF6}" type="presParOf" srcId="{59F0EFC7-02C1-4DED-8DC0-727F61FC0DBA}" destId="{9021286B-7631-45C0-9190-5F0FD901B4D7}" srcOrd="11" destOrd="0" presId="urn:microsoft.com/office/officeart/2005/8/layout/vList3"/>
    <dgm:cxn modelId="{7C6D1197-07A2-4DF8-BDB6-D72FBDF698F2}" type="presParOf" srcId="{59F0EFC7-02C1-4DED-8DC0-727F61FC0DBA}" destId="{B775A56E-F39E-4FF3-941C-91D97AB22617}" srcOrd="12" destOrd="0" presId="urn:microsoft.com/office/officeart/2005/8/layout/vList3"/>
    <dgm:cxn modelId="{E882F1E0-D637-4899-8A4A-EB5F386DC04F}" type="presParOf" srcId="{B775A56E-F39E-4FF3-941C-91D97AB22617}" destId="{D9040699-1A08-4D5C-BB69-146EA6B503F4}" srcOrd="0" destOrd="0" presId="urn:microsoft.com/office/officeart/2005/8/layout/vList3"/>
    <dgm:cxn modelId="{C8AD9CC5-34FD-4545-AC80-B75B63F81752}" type="presParOf" srcId="{B775A56E-F39E-4FF3-941C-91D97AB22617}" destId="{361211A0-73CD-492C-BA8A-3AC64A967D43}" srcOrd="1" destOrd="0" presId="urn:microsoft.com/office/officeart/2005/8/layout/vList3"/>
    <dgm:cxn modelId="{251789AA-4288-44DD-8D8C-8ED4C4DE8AF0}" type="presParOf" srcId="{59F0EFC7-02C1-4DED-8DC0-727F61FC0DBA}" destId="{AD92E31D-25EA-4254-895D-965BC35CEE5E}" srcOrd="13" destOrd="0" presId="urn:microsoft.com/office/officeart/2005/8/layout/vList3"/>
    <dgm:cxn modelId="{27C17E2E-5769-4D25-8FD4-8F1D46B93175}" type="presParOf" srcId="{59F0EFC7-02C1-4DED-8DC0-727F61FC0DBA}" destId="{3897FE4F-6939-452B-B69E-ACBD65BC8466}" srcOrd="14" destOrd="0" presId="urn:microsoft.com/office/officeart/2005/8/layout/vList3"/>
    <dgm:cxn modelId="{518B92A0-6279-4FC1-B9F9-BA3DDA5D551F}" type="presParOf" srcId="{3897FE4F-6939-452B-B69E-ACBD65BC8466}" destId="{603D4EF1-C102-489B-B330-A4DB084BD750}" srcOrd="0" destOrd="0" presId="urn:microsoft.com/office/officeart/2005/8/layout/vList3"/>
    <dgm:cxn modelId="{DF4906E8-AA59-4BE2-BD5C-C6AF7F791E86}" type="presParOf" srcId="{3897FE4F-6939-452B-B69E-ACBD65BC8466}" destId="{4EC48A85-AA86-4B5F-B46C-43C4C01943BD}" srcOrd="1" destOrd="0" presId="urn:microsoft.com/office/officeart/2005/8/layout/vList3"/>
    <dgm:cxn modelId="{63B3824E-BA29-4F9E-8F93-84EBA69877ED}" type="presParOf" srcId="{59F0EFC7-02C1-4DED-8DC0-727F61FC0DBA}" destId="{9352EF57-8374-4FD0-A187-5C5463B374FB}" srcOrd="15" destOrd="0" presId="urn:microsoft.com/office/officeart/2005/8/layout/vList3"/>
    <dgm:cxn modelId="{6AAC8B6D-85C1-43D3-B3E5-3D028131C08A}" type="presParOf" srcId="{59F0EFC7-02C1-4DED-8DC0-727F61FC0DBA}" destId="{09E44E9B-4781-487F-99F5-B5CB8C6A13C1}" srcOrd="16" destOrd="0" presId="urn:microsoft.com/office/officeart/2005/8/layout/vList3"/>
    <dgm:cxn modelId="{B5F97EE9-019E-4718-8966-DA86ACB6963B}" type="presParOf" srcId="{09E44E9B-4781-487F-99F5-B5CB8C6A13C1}" destId="{BB7FED38-1433-420A-93B8-5C029196F945}" srcOrd="0" destOrd="0" presId="urn:microsoft.com/office/officeart/2005/8/layout/vList3"/>
    <dgm:cxn modelId="{55A02D7C-EEB5-436D-BE2A-079EB4737A0F}" type="presParOf" srcId="{09E44E9B-4781-487F-99F5-B5CB8C6A13C1}" destId="{785CB532-7251-44C0-A364-03A4E1F2D55B}" srcOrd="1" destOrd="0" presId="urn:microsoft.com/office/officeart/2005/8/layout/vList3"/>
    <dgm:cxn modelId="{C29E8A1B-09DE-4AC6-8092-F68E6B5A5C31}" type="presParOf" srcId="{59F0EFC7-02C1-4DED-8DC0-727F61FC0DBA}" destId="{89211769-1F89-473D-88D7-EC313B0688D5}" srcOrd="17" destOrd="0" presId="urn:microsoft.com/office/officeart/2005/8/layout/vList3"/>
    <dgm:cxn modelId="{2187A4B6-7A22-4098-8E66-8F0B82436BEE}" type="presParOf" srcId="{59F0EFC7-02C1-4DED-8DC0-727F61FC0DBA}" destId="{314BB048-4268-4F3E-A25D-F7039AB946FC}" srcOrd="18" destOrd="0" presId="urn:microsoft.com/office/officeart/2005/8/layout/vList3"/>
    <dgm:cxn modelId="{F07AC2D6-FF42-4929-9ECE-0070A2721667}" type="presParOf" srcId="{314BB048-4268-4F3E-A25D-F7039AB946FC}" destId="{542F8DD6-A6FF-4681-B380-1934334822EA}" srcOrd="0" destOrd="0" presId="urn:microsoft.com/office/officeart/2005/8/layout/vList3"/>
    <dgm:cxn modelId="{8D33D4B9-A756-4F03-8367-366B536F2439}" type="presParOf" srcId="{314BB048-4268-4F3E-A25D-F7039AB946FC}" destId="{8F63EE44-E62E-46CC-A03C-F1EF42109FB3}" srcOrd="1" destOrd="0" presId="urn:microsoft.com/office/officeart/2005/8/layout/vLis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C0EC5F-9FF9-4CA2-823F-EDF448B4603E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FBFCBE9F-E77E-4341-80BA-C17EF32F4ABF}">
      <dgm:prSet/>
      <dgm:spPr/>
      <dgm:t>
        <a:bodyPr/>
        <a:lstStyle/>
        <a:p>
          <a:r>
            <a:rPr lang="uk-UA" dirty="0"/>
            <a:t>необхідність удосконалення </a:t>
          </a:r>
          <a:r>
            <a:rPr lang="uk-UA" dirty="0" err="1"/>
            <a:t>управлінсько-проєктних</a:t>
          </a:r>
          <a:r>
            <a:rPr lang="uk-UA" dirty="0"/>
            <a:t> навичок здобувачів освіти за другим (магістерським) рівнем вищої освіти;</a:t>
          </a:r>
        </a:p>
      </dgm:t>
    </dgm:pt>
    <dgm:pt modelId="{A32F2387-19F6-4209-B181-9730F55193FE}" type="parTrans" cxnId="{02F36374-B583-4087-B3BA-38BCC560BC32}">
      <dgm:prSet/>
      <dgm:spPr/>
      <dgm:t>
        <a:bodyPr/>
        <a:lstStyle/>
        <a:p>
          <a:endParaRPr lang="uk-UA"/>
        </a:p>
      </dgm:t>
    </dgm:pt>
    <dgm:pt modelId="{305CB952-BB53-4845-A715-ED9A4A4AD75E}" type="sibTrans" cxnId="{02F36374-B583-4087-B3BA-38BCC560BC32}">
      <dgm:prSet/>
      <dgm:spPr/>
      <dgm:t>
        <a:bodyPr/>
        <a:lstStyle/>
        <a:p>
          <a:endParaRPr lang="uk-UA"/>
        </a:p>
      </dgm:t>
    </dgm:pt>
    <dgm:pt modelId="{6FA9F4C7-BB2A-4E93-937C-17E70957B6DD}">
      <dgm:prSet/>
      <dgm:spPr/>
      <dgm:t>
        <a:bodyPr/>
        <a:lstStyle/>
        <a:p>
          <a:r>
            <a:rPr lang="uk-UA"/>
            <a:t>необхідність поглиблення дослідницької діяльності здобувачів, самостійності та критичності мислення;</a:t>
          </a:r>
        </a:p>
      </dgm:t>
    </dgm:pt>
    <dgm:pt modelId="{99A93B09-3254-461C-93BA-E3A1855EDB7D}" type="parTrans" cxnId="{3666FE77-6972-43DD-92FD-B8E3EE4BC05A}">
      <dgm:prSet/>
      <dgm:spPr/>
      <dgm:t>
        <a:bodyPr/>
        <a:lstStyle/>
        <a:p>
          <a:endParaRPr lang="uk-UA"/>
        </a:p>
      </dgm:t>
    </dgm:pt>
    <dgm:pt modelId="{44B293DA-8DE6-4331-8E39-2D3A79CE9DDF}" type="sibTrans" cxnId="{3666FE77-6972-43DD-92FD-B8E3EE4BC05A}">
      <dgm:prSet/>
      <dgm:spPr/>
      <dgm:t>
        <a:bodyPr/>
        <a:lstStyle/>
        <a:p>
          <a:endParaRPr lang="uk-UA"/>
        </a:p>
      </dgm:t>
    </dgm:pt>
    <dgm:pt modelId="{B6798B2F-2D9A-4B98-B119-3D78132E8ACB}">
      <dgm:prSet/>
      <dgm:spPr/>
      <dgm:t>
        <a:bodyPr/>
        <a:lstStyle/>
        <a:p>
          <a:r>
            <a:rPr lang="uk-UA" dirty="0"/>
            <a:t>освітня програма ОП «ЖУРНАЛІСТИКА» дає повний обсяг знань;</a:t>
          </a:r>
        </a:p>
      </dgm:t>
    </dgm:pt>
    <dgm:pt modelId="{2B518C1B-6CA9-4981-B729-DE11BE780AB4}" type="parTrans" cxnId="{81079282-C870-45A6-8769-226E2BCAE64F}">
      <dgm:prSet/>
      <dgm:spPr/>
      <dgm:t>
        <a:bodyPr/>
        <a:lstStyle/>
        <a:p>
          <a:endParaRPr lang="uk-UA"/>
        </a:p>
      </dgm:t>
    </dgm:pt>
    <dgm:pt modelId="{2EA19BD9-D6F3-4127-BF16-69E74423A67A}" type="sibTrans" cxnId="{81079282-C870-45A6-8769-226E2BCAE64F}">
      <dgm:prSet/>
      <dgm:spPr/>
      <dgm:t>
        <a:bodyPr/>
        <a:lstStyle/>
        <a:p>
          <a:endParaRPr lang="uk-UA"/>
        </a:p>
      </dgm:t>
    </dgm:pt>
    <dgm:pt modelId="{F5712E93-D49B-43AC-8CAE-5F85CFCB63B4}">
      <dgm:prSet/>
      <dgm:spPr/>
      <dgm:t>
        <a:bodyPr/>
        <a:lstStyle/>
        <a:p>
          <a:r>
            <a:rPr lang="uk-UA" dirty="0"/>
            <a:t>необхідність поглиблення співпраці щодо реалізації спільних </a:t>
          </a:r>
          <a:r>
            <a:rPr lang="uk-UA" dirty="0" err="1"/>
            <a:t>проєктів</a:t>
          </a:r>
          <a:r>
            <a:rPr lang="uk-UA" dirty="0"/>
            <a:t> з секцією «</a:t>
          </a:r>
          <a:r>
            <a:rPr lang="uk-UA" dirty="0" err="1"/>
            <a:t>ЮнПрес</a:t>
          </a:r>
          <a:r>
            <a:rPr lang="uk-UA" dirty="0"/>
            <a:t>»;</a:t>
          </a:r>
        </a:p>
      </dgm:t>
    </dgm:pt>
    <dgm:pt modelId="{6B0C8023-65CC-40A9-A989-90979AA832BE}" type="parTrans" cxnId="{F26A2349-D888-408D-820F-36EE658C91D8}">
      <dgm:prSet/>
      <dgm:spPr/>
      <dgm:t>
        <a:bodyPr/>
        <a:lstStyle/>
        <a:p>
          <a:endParaRPr lang="uk-UA"/>
        </a:p>
      </dgm:t>
    </dgm:pt>
    <dgm:pt modelId="{BBCA5B7E-FB75-4BDE-88D4-580B42A84B82}" type="sibTrans" cxnId="{F26A2349-D888-408D-820F-36EE658C91D8}">
      <dgm:prSet/>
      <dgm:spPr/>
      <dgm:t>
        <a:bodyPr/>
        <a:lstStyle/>
        <a:p>
          <a:endParaRPr lang="uk-UA"/>
        </a:p>
      </dgm:t>
    </dgm:pt>
    <dgm:pt modelId="{1CD714F6-ADE5-491B-B53F-430178B9DF65}">
      <dgm:prSet/>
      <dgm:spPr/>
      <dgm:t>
        <a:bodyPr/>
        <a:lstStyle/>
        <a:p>
          <a:r>
            <a:rPr lang="ru-RU" dirty="0"/>
            <a:t>потреба у </a:t>
          </a:r>
          <a:r>
            <a:rPr lang="ru-RU" dirty="0" err="1"/>
            <a:t>збільшенні</a:t>
          </a:r>
          <a:r>
            <a:rPr lang="ru-RU" dirty="0"/>
            <a:t> </a:t>
          </a:r>
          <a:r>
            <a:rPr lang="ru-RU" dirty="0" err="1"/>
            <a:t>практичних</a:t>
          </a:r>
          <a:r>
            <a:rPr lang="ru-RU" dirty="0"/>
            <a:t> </a:t>
          </a:r>
          <a:r>
            <a:rPr lang="ru-RU" dirty="0" err="1"/>
            <a:t>дисциплін</a:t>
          </a:r>
          <a:r>
            <a:rPr lang="ru-RU" dirty="0"/>
            <a:t>, </a:t>
          </a:r>
          <a:r>
            <a:rPr lang="ru-RU" dirty="0" err="1"/>
            <a:t>актуальних</a:t>
          </a:r>
          <a:r>
            <a:rPr lang="ru-RU" dirty="0"/>
            <a:t> на ринку </a:t>
          </a:r>
          <a:r>
            <a:rPr lang="ru-RU" dirty="0" err="1"/>
            <a:t>праці</a:t>
          </a:r>
          <a:r>
            <a:rPr lang="uk-UA" dirty="0"/>
            <a:t>;</a:t>
          </a:r>
        </a:p>
      </dgm:t>
    </dgm:pt>
    <dgm:pt modelId="{57C1B8C0-C3D8-441F-972A-950D1ABA5B1B}" type="parTrans" cxnId="{C04988B8-2F92-4857-A9F5-68C18D377C92}">
      <dgm:prSet/>
      <dgm:spPr/>
      <dgm:t>
        <a:bodyPr/>
        <a:lstStyle/>
        <a:p>
          <a:endParaRPr lang="uk-UA"/>
        </a:p>
      </dgm:t>
    </dgm:pt>
    <dgm:pt modelId="{44BE9902-AA25-4323-A535-21DB628B7A72}" type="sibTrans" cxnId="{C04988B8-2F92-4857-A9F5-68C18D377C92}">
      <dgm:prSet/>
      <dgm:spPr/>
      <dgm:t>
        <a:bodyPr/>
        <a:lstStyle/>
        <a:p>
          <a:endParaRPr lang="uk-UA"/>
        </a:p>
      </dgm:t>
    </dgm:pt>
    <dgm:pt modelId="{F40E4013-9A74-4889-A4B2-4EAB41A3BFA8}">
      <dgm:prSet/>
      <dgm:spPr/>
      <dgm:t>
        <a:bodyPr/>
        <a:lstStyle/>
        <a:p>
          <a:r>
            <a:rPr lang="uk-UA" dirty="0"/>
            <a:t>здобувачі освіти, які проходять навчання в КНУКІМ, повністю відповідають вимогам професійної підготовки, яка необхідна для роботи в нашій компанії.</a:t>
          </a:r>
        </a:p>
      </dgm:t>
    </dgm:pt>
    <dgm:pt modelId="{1D15E7D7-0E2A-41DF-940F-D425C3048019}" type="parTrans" cxnId="{5131AD98-05CE-44DF-AAAA-CFBAA6280AA9}">
      <dgm:prSet/>
      <dgm:spPr/>
      <dgm:t>
        <a:bodyPr/>
        <a:lstStyle/>
        <a:p>
          <a:endParaRPr lang="uk-UA"/>
        </a:p>
      </dgm:t>
    </dgm:pt>
    <dgm:pt modelId="{65F8E7D5-18EC-410F-A56C-B5C164EBF42E}" type="sibTrans" cxnId="{5131AD98-05CE-44DF-AAAA-CFBAA6280AA9}">
      <dgm:prSet/>
      <dgm:spPr/>
      <dgm:t>
        <a:bodyPr/>
        <a:lstStyle/>
        <a:p>
          <a:endParaRPr lang="uk-UA"/>
        </a:p>
      </dgm:t>
    </dgm:pt>
    <dgm:pt modelId="{72665BD2-77F7-46FB-8C36-3C5817735B91}">
      <dgm:prSet/>
      <dgm:spPr/>
      <dgm:t>
        <a:bodyPr/>
        <a:lstStyle/>
        <a:p>
          <a:r>
            <a:rPr lang="uk-UA" dirty="0"/>
            <a:t>студентам-журналістам  слід більше приділяти уваги навичкам  редакторського та мовно-стилістичного опрацювання журналістських матеріалів;</a:t>
          </a:r>
        </a:p>
      </dgm:t>
    </dgm:pt>
    <dgm:pt modelId="{E9F9CE8D-E7E0-4368-A1B9-F3E84951FAC6}" type="parTrans" cxnId="{A3225CA8-6E71-49FB-B5DD-FF976AF65111}">
      <dgm:prSet/>
      <dgm:spPr/>
      <dgm:t>
        <a:bodyPr/>
        <a:lstStyle/>
        <a:p>
          <a:endParaRPr lang="uk-UA"/>
        </a:p>
      </dgm:t>
    </dgm:pt>
    <dgm:pt modelId="{2F50D9A8-430F-419A-B2F2-639489B405F2}" type="sibTrans" cxnId="{A3225CA8-6E71-49FB-B5DD-FF976AF65111}">
      <dgm:prSet/>
      <dgm:spPr/>
      <dgm:t>
        <a:bodyPr/>
        <a:lstStyle/>
        <a:p>
          <a:endParaRPr lang="uk-UA"/>
        </a:p>
      </dgm:t>
    </dgm:pt>
    <dgm:pt modelId="{6426AD8D-277A-4495-8B14-DFF475A4E17C}">
      <dgm:prSet/>
      <dgm:spPr/>
      <dgm:t>
        <a:bodyPr/>
        <a:lstStyle/>
        <a:p>
          <a:r>
            <a:rPr lang="uk-UA" dirty="0"/>
            <a:t>підсилення співпраці щодо організації спільних заходів;</a:t>
          </a:r>
        </a:p>
      </dgm:t>
    </dgm:pt>
    <dgm:pt modelId="{AF548328-C749-4295-8CBC-14532127510B}" type="parTrans" cxnId="{757E7458-7A33-49E9-A403-1912FBB22673}">
      <dgm:prSet/>
      <dgm:spPr/>
      <dgm:t>
        <a:bodyPr/>
        <a:lstStyle/>
        <a:p>
          <a:endParaRPr lang="uk-UA"/>
        </a:p>
      </dgm:t>
    </dgm:pt>
    <dgm:pt modelId="{FFF15231-03FB-4094-A973-A3D768254AB7}" type="sibTrans" cxnId="{757E7458-7A33-49E9-A403-1912FBB22673}">
      <dgm:prSet/>
      <dgm:spPr/>
      <dgm:t>
        <a:bodyPr/>
        <a:lstStyle/>
        <a:p>
          <a:endParaRPr lang="uk-UA"/>
        </a:p>
      </dgm:t>
    </dgm:pt>
    <dgm:pt modelId="{9D9E6BF4-77DA-4B5C-85DF-5622C4A17687}">
      <dgm:prSet/>
      <dgm:spPr/>
      <dgm:t>
        <a:bodyPr/>
        <a:lstStyle/>
        <a:p>
          <a:r>
            <a:rPr lang="uk-UA" dirty="0"/>
            <a:t>приділяти більше уваги питанням етики в журналістській діяльності;</a:t>
          </a:r>
        </a:p>
      </dgm:t>
    </dgm:pt>
    <dgm:pt modelId="{B5F20F6E-67EB-49BC-A7CB-9D8A2443E182}" type="parTrans" cxnId="{BCE07FD4-CDC8-4A3F-9A64-A4AF49ACFE2A}">
      <dgm:prSet/>
      <dgm:spPr/>
      <dgm:t>
        <a:bodyPr/>
        <a:lstStyle/>
        <a:p>
          <a:endParaRPr lang="uk-UA"/>
        </a:p>
      </dgm:t>
    </dgm:pt>
    <dgm:pt modelId="{C8E9C3D8-A6CE-4F1E-AF64-6C8F3C128918}" type="sibTrans" cxnId="{BCE07FD4-CDC8-4A3F-9A64-A4AF49ACFE2A}">
      <dgm:prSet/>
      <dgm:spPr/>
      <dgm:t>
        <a:bodyPr/>
        <a:lstStyle/>
        <a:p>
          <a:endParaRPr lang="uk-UA"/>
        </a:p>
      </dgm:t>
    </dgm:pt>
    <dgm:pt modelId="{564654B3-8071-436E-AD69-452AE53C3F4E}" type="pres">
      <dgm:prSet presAssocID="{06C0EC5F-9FF9-4CA2-823F-EDF448B4603E}" presName="vert0" presStyleCnt="0">
        <dgm:presLayoutVars>
          <dgm:dir/>
          <dgm:animOne val="branch"/>
          <dgm:animLvl val="lvl"/>
        </dgm:presLayoutVars>
      </dgm:prSet>
      <dgm:spPr/>
    </dgm:pt>
    <dgm:pt modelId="{DED834BD-8877-4AB6-A39A-F3D41C4735ED}" type="pres">
      <dgm:prSet presAssocID="{FBFCBE9F-E77E-4341-80BA-C17EF32F4ABF}" presName="thickLine" presStyleLbl="alignNode1" presStyleIdx="0" presStyleCnt="9"/>
      <dgm:spPr/>
    </dgm:pt>
    <dgm:pt modelId="{D233B0FB-3F8C-4F9E-8824-6ACDE627FA78}" type="pres">
      <dgm:prSet presAssocID="{FBFCBE9F-E77E-4341-80BA-C17EF32F4ABF}" presName="horz1" presStyleCnt="0"/>
      <dgm:spPr/>
    </dgm:pt>
    <dgm:pt modelId="{8491A549-15C4-4CA2-A5E2-02802634AF25}" type="pres">
      <dgm:prSet presAssocID="{FBFCBE9F-E77E-4341-80BA-C17EF32F4ABF}" presName="tx1" presStyleLbl="revTx" presStyleIdx="0" presStyleCnt="9"/>
      <dgm:spPr/>
    </dgm:pt>
    <dgm:pt modelId="{60D2B969-2E1F-472D-85F7-06AD409C83D5}" type="pres">
      <dgm:prSet presAssocID="{FBFCBE9F-E77E-4341-80BA-C17EF32F4ABF}" presName="vert1" presStyleCnt="0"/>
      <dgm:spPr/>
    </dgm:pt>
    <dgm:pt modelId="{7B76362F-32E9-49E7-9493-7BFF151A9882}" type="pres">
      <dgm:prSet presAssocID="{9D9E6BF4-77DA-4B5C-85DF-5622C4A17687}" presName="thickLine" presStyleLbl="alignNode1" presStyleIdx="1" presStyleCnt="9"/>
      <dgm:spPr/>
    </dgm:pt>
    <dgm:pt modelId="{2A02D4C4-0BDA-4FB9-B423-D1AA5F70D6CB}" type="pres">
      <dgm:prSet presAssocID="{9D9E6BF4-77DA-4B5C-85DF-5622C4A17687}" presName="horz1" presStyleCnt="0"/>
      <dgm:spPr/>
    </dgm:pt>
    <dgm:pt modelId="{5C1084B1-9FCB-47C6-983C-4DB9C0C99E91}" type="pres">
      <dgm:prSet presAssocID="{9D9E6BF4-77DA-4B5C-85DF-5622C4A17687}" presName="tx1" presStyleLbl="revTx" presStyleIdx="1" presStyleCnt="9"/>
      <dgm:spPr/>
    </dgm:pt>
    <dgm:pt modelId="{6FD4F137-FE2A-4248-B46E-169E19F4BD5F}" type="pres">
      <dgm:prSet presAssocID="{9D9E6BF4-77DA-4B5C-85DF-5622C4A17687}" presName="vert1" presStyleCnt="0"/>
      <dgm:spPr/>
    </dgm:pt>
    <dgm:pt modelId="{3AF81054-B604-47EC-8271-3D10115C2DE9}" type="pres">
      <dgm:prSet presAssocID="{6FA9F4C7-BB2A-4E93-937C-17E70957B6DD}" presName="thickLine" presStyleLbl="alignNode1" presStyleIdx="2" presStyleCnt="9"/>
      <dgm:spPr/>
    </dgm:pt>
    <dgm:pt modelId="{9F78B2A6-835F-4672-97D1-B0195A6DF8D9}" type="pres">
      <dgm:prSet presAssocID="{6FA9F4C7-BB2A-4E93-937C-17E70957B6DD}" presName="horz1" presStyleCnt="0"/>
      <dgm:spPr/>
    </dgm:pt>
    <dgm:pt modelId="{127C401E-969B-4636-9D5A-AF50F4A07A16}" type="pres">
      <dgm:prSet presAssocID="{6FA9F4C7-BB2A-4E93-937C-17E70957B6DD}" presName="tx1" presStyleLbl="revTx" presStyleIdx="2" presStyleCnt="9"/>
      <dgm:spPr/>
    </dgm:pt>
    <dgm:pt modelId="{88114418-D615-447F-91F9-E23E240E188C}" type="pres">
      <dgm:prSet presAssocID="{6FA9F4C7-BB2A-4E93-937C-17E70957B6DD}" presName="vert1" presStyleCnt="0"/>
      <dgm:spPr/>
    </dgm:pt>
    <dgm:pt modelId="{2574E578-4FFE-4EAC-B10E-12FFED064039}" type="pres">
      <dgm:prSet presAssocID="{B6798B2F-2D9A-4B98-B119-3D78132E8ACB}" presName="thickLine" presStyleLbl="alignNode1" presStyleIdx="3" presStyleCnt="9"/>
      <dgm:spPr/>
    </dgm:pt>
    <dgm:pt modelId="{491BE83F-C9A2-48B5-9B65-F38276FFBE78}" type="pres">
      <dgm:prSet presAssocID="{B6798B2F-2D9A-4B98-B119-3D78132E8ACB}" presName="horz1" presStyleCnt="0"/>
      <dgm:spPr/>
    </dgm:pt>
    <dgm:pt modelId="{0332B6CB-CF1E-4846-9146-F359AA80D87F}" type="pres">
      <dgm:prSet presAssocID="{B6798B2F-2D9A-4B98-B119-3D78132E8ACB}" presName="tx1" presStyleLbl="revTx" presStyleIdx="3" presStyleCnt="9"/>
      <dgm:spPr/>
    </dgm:pt>
    <dgm:pt modelId="{D0D1B396-16F2-478A-BFB1-F492E6A8406C}" type="pres">
      <dgm:prSet presAssocID="{B6798B2F-2D9A-4B98-B119-3D78132E8ACB}" presName="vert1" presStyleCnt="0"/>
      <dgm:spPr/>
    </dgm:pt>
    <dgm:pt modelId="{1478E894-8AF2-48E5-AF89-D080D7DAC713}" type="pres">
      <dgm:prSet presAssocID="{72665BD2-77F7-46FB-8C36-3C5817735B91}" presName="thickLine" presStyleLbl="alignNode1" presStyleIdx="4" presStyleCnt="9"/>
      <dgm:spPr/>
    </dgm:pt>
    <dgm:pt modelId="{7669F0DA-CC6F-4434-A9F7-4633188A54D5}" type="pres">
      <dgm:prSet presAssocID="{72665BD2-77F7-46FB-8C36-3C5817735B91}" presName="horz1" presStyleCnt="0"/>
      <dgm:spPr/>
    </dgm:pt>
    <dgm:pt modelId="{FB92776E-B335-4855-8258-BF9FA075C9D8}" type="pres">
      <dgm:prSet presAssocID="{72665BD2-77F7-46FB-8C36-3C5817735B91}" presName="tx1" presStyleLbl="revTx" presStyleIdx="4" presStyleCnt="9"/>
      <dgm:spPr/>
    </dgm:pt>
    <dgm:pt modelId="{57291B61-7CF8-496B-B68C-49564C6D14CC}" type="pres">
      <dgm:prSet presAssocID="{72665BD2-77F7-46FB-8C36-3C5817735B91}" presName="vert1" presStyleCnt="0"/>
      <dgm:spPr/>
    </dgm:pt>
    <dgm:pt modelId="{E9DA29DE-5D0F-4147-B64E-84092784A1BD}" type="pres">
      <dgm:prSet presAssocID="{6426AD8D-277A-4495-8B14-DFF475A4E17C}" presName="thickLine" presStyleLbl="alignNode1" presStyleIdx="5" presStyleCnt="9"/>
      <dgm:spPr/>
    </dgm:pt>
    <dgm:pt modelId="{61EED073-BEB0-4267-8CB8-A9C08373DF48}" type="pres">
      <dgm:prSet presAssocID="{6426AD8D-277A-4495-8B14-DFF475A4E17C}" presName="horz1" presStyleCnt="0"/>
      <dgm:spPr/>
    </dgm:pt>
    <dgm:pt modelId="{2AF882CD-7206-49CF-ACAC-26D11D385CBB}" type="pres">
      <dgm:prSet presAssocID="{6426AD8D-277A-4495-8B14-DFF475A4E17C}" presName="tx1" presStyleLbl="revTx" presStyleIdx="5" presStyleCnt="9"/>
      <dgm:spPr/>
    </dgm:pt>
    <dgm:pt modelId="{9677C881-7B19-4CFB-BF8A-A0C749D78BFD}" type="pres">
      <dgm:prSet presAssocID="{6426AD8D-277A-4495-8B14-DFF475A4E17C}" presName="vert1" presStyleCnt="0"/>
      <dgm:spPr/>
    </dgm:pt>
    <dgm:pt modelId="{D326D32B-9DFF-4652-8F72-C0498FDE2DA7}" type="pres">
      <dgm:prSet presAssocID="{F5712E93-D49B-43AC-8CAE-5F85CFCB63B4}" presName="thickLine" presStyleLbl="alignNode1" presStyleIdx="6" presStyleCnt="9"/>
      <dgm:spPr/>
    </dgm:pt>
    <dgm:pt modelId="{E5AF7666-C110-4379-8C75-8C134F73EAD2}" type="pres">
      <dgm:prSet presAssocID="{F5712E93-D49B-43AC-8CAE-5F85CFCB63B4}" presName="horz1" presStyleCnt="0"/>
      <dgm:spPr/>
    </dgm:pt>
    <dgm:pt modelId="{059FAF47-057F-4A1E-8891-487B17E45085}" type="pres">
      <dgm:prSet presAssocID="{F5712E93-D49B-43AC-8CAE-5F85CFCB63B4}" presName="tx1" presStyleLbl="revTx" presStyleIdx="6" presStyleCnt="9"/>
      <dgm:spPr/>
    </dgm:pt>
    <dgm:pt modelId="{A8E6CAA2-C335-47B0-80D4-5DE31708B2B1}" type="pres">
      <dgm:prSet presAssocID="{F5712E93-D49B-43AC-8CAE-5F85CFCB63B4}" presName="vert1" presStyleCnt="0"/>
      <dgm:spPr/>
    </dgm:pt>
    <dgm:pt modelId="{5A2B5E3A-43CA-4523-8891-F8F8C27E6830}" type="pres">
      <dgm:prSet presAssocID="{1CD714F6-ADE5-491B-B53F-430178B9DF65}" presName="thickLine" presStyleLbl="alignNode1" presStyleIdx="7" presStyleCnt="9"/>
      <dgm:spPr/>
    </dgm:pt>
    <dgm:pt modelId="{3661F25B-E896-45C4-BCF6-7A2AD2EBE723}" type="pres">
      <dgm:prSet presAssocID="{1CD714F6-ADE5-491B-B53F-430178B9DF65}" presName="horz1" presStyleCnt="0"/>
      <dgm:spPr/>
    </dgm:pt>
    <dgm:pt modelId="{DD33272E-BB5A-4339-A507-59B440B467B7}" type="pres">
      <dgm:prSet presAssocID="{1CD714F6-ADE5-491B-B53F-430178B9DF65}" presName="tx1" presStyleLbl="revTx" presStyleIdx="7" presStyleCnt="9"/>
      <dgm:spPr/>
    </dgm:pt>
    <dgm:pt modelId="{5A35C37E-0DF8-47F7-8274-194CE98B23F4}" type="pres">
      <dgm:prSet presAssocID="{1CD714F6-ADE5-491B-B53F-430178B9DF65}" presName="vert1" presStyleCnt="0"/>
      <dgm:spPr/>
    </dgm:pt>
    <dgm:pt modelId="{1BB3A8D8-EAA3-4482-A6C4-1EFE87247167}" type="pres">
      <dgm:prSet presAssocID="{F40E4013-9A74-4889-A4B2-4EAB41A3BFA8}" presName="thickLine" presStyleLbl="alignNode1" presStyleIdx="8" presStyleCnt="9"/>
      <dgm:spPr/>
    </dgm:pt>
    <dgm:pt modelId="{7AC4D558-4E7D-4839-9325-963486717DEB}" type="pres">
      <dgm:prSet presAssocID="{F40E4013-9A74-4889-A4B2-4EAB41A3BFA8}" presName="horz1" presStyleCnt="0"/>
      <dgm:spPr/>
    </dgm:pt>
    <dgm:pt modelId="{34C14C20-0689-4C30-BF18-BA4DE4C31FAA}" type="pres">
      <dgm:prSet presAssocID="{F40E4013-9A74-4889-A4B2-4EAB41A3BFA8}" presName="tx1" presStyleLbl="revTx" presStyleIdx="8" presStyleCnt="9"/>
      <dgm:spPr/>
    </dgm:pt>
    <dgm:pt modelId="{5C10877F-E1A6-4036-8890-216ADC753C48}" type="pres">
      <dgm:prSet presAssocID="{F40E4013-9A74-4889-A4B2-4EAB41A3BFA8}" presName="vert1" presStyleCnt="0"/>
      <dgm:spPr/>
    </dgm:pt>
  </dgm:ptLst>
  <dgm:cxnLst>
    <dgm:cxn modelId="{63CCC115-C47C-4994-831C-188CB3F6E0D5}" type="presOf" srcId="{1CD714F6-ADE5-491B-B53F-430178B9DF65}" destId="{DD33272E-BB5A-4339-A507-59B440B467B7}" srcOrd="0" destOrd="0" presId="urn:microsoft.com/office/officeart/2008/layout/LinedList"/>
    <dgm:cxn modelId="{F49D013A-5540-4A87-B1E5-5648D034D16F}" type="presOf" srcId="{F40E4013-9A74-4889-A4B2-4EAB41A3BFA8}" destId="{34C14C20-0689-4C30-BF18-BA4DE4C31FAA}" srcOrd="0" destOrd="0" presId="urn:microsoft.com/office/officeart/2008/layout/LinedList"/>
    <dgm:cxn modelId="{F26A2349-D888-408D-820F-36EE658C91D8}" srcId="{06C0EC5F-9FF9-4CA2-823F-EDF448B4603E}" destId="{F5712E93-D49B-43AC-8CAE-5F85CFCB63B4}" srcOrd="6" destOrd="0" parTransId="{6B0C8023-65CC-40A9-A989-90979AA832BE}" sibTransId="{BBCA5B7E-FB75-4BDE-88D4-580B42A84B82}"/>
    <dgm:cxn modelId="{757E7458-7A33-49E9-A403-1912FBB22673}" srcId="{06C0EC5F-9FF9-4CA2-823F-EDF448B4603E}" destId="{6426AD8D-277A-4495-8B14-DFF475A4E17C}" srcOrd="5" destOrd="0" parTransId="{AF548328-C749-4295-8CBC-14532127510B}" sibTransId="{FFF15231-03FB-4094-A973-A3D768254AB7}"/>
    <dgm:cxn modelId="{0D6A7759-D4A4-481C-95D7-E697DCB89C80}" type="presOf" srcId="{6426AD8D-277A-4495-8B14-DFF475A4E17C}" destId="{2AF882CD-7206-49CF-ACAC-26D11D385CBB}" srcOrd="0" destOrd="0" presId="urn:microsoft.com/office/officeart/2008/layout/LinedList"/>
    <dgm:cxn modelId="{5F77F559-ED29-4607-8142-6FE357906D48}" type="presOf" srcId="{FBFCBE9F-E77E-4341-80BA-C17EF32F4ABF}" destId="{8491A549-15C4-4CA2-A5E2-02802634AF25}" srcOrd="0" destOrd="0" presId="urn:microsoft.com/office/officeart/2008/layout/LinedList"/>
    <dgm:cxn modelId="{E996016A-2AB0-434A-8E6D-33098168B09E}" type="presOf" srcId="{9D9E6BF4-77DA-4B5C-85DF-5622C4A17687}" destId="{5C1084B1-9FCB-47C6-983C-4DB9C0C99E91}" srcOrd="0" destOrd="0" presId="urn:microsoft.com/office/officeart/2008/layout/LinedList"/>
    <dgm:cxn modelId="{02F36374-B583-4087-B3BA-38BCC560BC32}" srcId="{06C0EC5F-9FF9-4CA2-823F-EDF448B4603E}" destId="{FBFCBE9F-E77E-4341-80BA-C17EF32F4ABF}" srcOrd="0" destOrd="0" parTransId="{A32F2387-19F6-4209-B181-9730F55193FE}" sibTransId="{305CB952-BB53-4845-A715-ED9A4A4AD75E}"/>
    <dgm:cxn modelId="{21582077-58A9-48DE-9E8D-C90EFCD2833B}" type="presOf" srcId="{06C0EC5F-9FF9-4CA2-823F-EDF448B4603E}" destId="{564654B3-8071-436E-AD69-452AE53C3F4E}" srcOrd="0" destOrd="0" presId="urn:microsoft.com/office/officeart/2008/layout/LinedList"/>
    <dgm:cxn modelId="{3666FE77-6972-43DD-92FD-B8E3EE4BC05A}" srcId="{06C0EC5F-9FF9-4CA2-823F-EDF448B4603E}" destId="{6FA9F4C7-BB2A-4E93-937C-17E70957B6DD}" srcOrd="2" destOrd="0" parTransId="{99A93B09-3254-461C-93BA-E3A1855EDB7D}" sibTransId="{44B293DA-8DE6-4331-8E39-2D3A79CE9DDF}"/>
    <dgm:cxn modelId="{81079282-C870-45A6-8769-226E2BCAE64F}" srcId="{06C0EC5F-9FF9-4CA2-823F-EDF448B4603E}" destId="{B6798B2F-2D9A-4B98-B119-3D78132E8ACB}" srcOrd="3" destOrd="0" parTransId="{2B518C1B-6CA9-4981-B729-DE11BE780AB4}" sibTransId="{2EA19BD9-D6F3-4127-BF16-69E74423A67A}"/>
    <dgm:cxn modelId="{1ED3918D-FEE3-417A-8A01-3F3B375F3FBF}" type="presOf" srcId="{F5712E93-D49B-43AC-8CAE-5F85CFCB63B4}" destId="{059FAF47-057F-4A1E-8891-487B17E45085}" srcOrd="0" destOrd="0" presId="urn:microsoft.com/office/officeart/2008/layout/LinedList"/>
    <dgm:cxn modelId="{5131AD98-05CE-44DF-AAAA-CFBAA6280AA9}" srcId="{06C0EC5F-9FF9-4CA2-823F-EDF448B4603E}" destId="{F40E4013-9A74-4889-A4B2-4EAB41A3BFA8}" srcOrd="8" destOrd="0" parTransId="{1D15E7D7-0E2A-41DF-940F-D425C3048019}" sibTransId="{65F8E7D5-18EC-410F-A56C-B5C164EBF42E}"/>
    <dgm:cxn modelId="{A3225CA8-6E71-49FB-B5DD-FF976AF65111}" srcId="{06C0EC5F-9FF9-4CA2-823F-EDF448B4603E}" destId="{72665BD2-77F7-46FB-8C36-3C5817735B91}" srcOrd="4" destOrd="0" parTransId="{E9F9CE8D-E7E0-4368-A1B9-F3E84951FAC6}" sibTransId="{2F50D9A8-430F-419A-B2F2-639489B405F2}"/>
    <dgm:cxn modelId="{DFBA77B1-F7EC-4406-A449-6291E9144DFD}" type="presOf" srcId="{6FA9F4C7-BB2A-4E93-937C-17E70957B6DD}" destId="{127C401E-969B-4636-9D5A-AF50F4A07A16}" srcOrd="0" destOrd="0" presId="urn:microsoft.com/office/officeart/2008/layout/LinedList"/>
    <dgm:cxn modelId="{49A1ACB1-6F39-4437-AF88-F9A447BF5C80}" type="presOf" srcId="{B6798B2F-2D9A-4B98-B119-3D78132E8ACB}" destId="{0332B6CB-CF1E-4846-9146-F359AA80D87F}" srcOrd="0" destOrd="0" presId="urn:microsoft.com/office/officeart/2008/layout/LinedList"/>
    <dgm:cxn modelId="{C04988B8-2F92-4857-A9F5-68C18D377C92}" srcId="{06C0EC5F-9FF9-4CA2-823F-EDF448B4603E}" destId="{1CD714F6-ADE5-491B-B53F-430178B9DF65}" srcOrd="7" destOrd="0" parTransId="{57C1B8C0-C3D8-441F-972A-950D1ABA5B1B}" sibTransId="{44BE9902-AA25-4323-A535-21DB628B7A72}"/>
    <dgm:cxn modelId="{BCE07FD4-CDC8-4A3F-9A64-A4AF49ACFE2A}" srcId="{06C0EC5F-9FF9-4CA2-823F-EDF448B4603E}" destId="{9D9E6BF4-77DA-4B5C-85DF-5622C4A17687}" srcOrd="1" destOrd="0" parTransId="{B5F20F6E-67EB-49BC-A7CB-9D8A2443E182}" sibTransId="{C8E9C3D8-A6CE-4F1E-AF64-6C8F3C128918}"/>
    <dgm:cxn modelId="{E3F0A2F7-646C-4C59-87FA-1F9E2ED72703}" type="presOf" srcId="{72665BD2-77F7-46FB-8C36-3C5817735B91}" destId="{FB92776E-B335-4855-8258-BF9FA075C9D8}" srcOrd="0" destOrd="0" presId="urn:microsoft.com/office/officeart/2008/layout/LinedList"/>
    <dgm:cxn modelId="{CC1A94E3-D98A-4114-BCA5-4AAC0CB21EE1}" type="presParOf" srcId="{564654B3-8071-436E-AD69-452AE53C3F4E}" destId="{DED834BD-8877-4AB6-A39A-F3D41C4735ED}" srcOrd="0" destOrd="0" presId="urn:microsoft.com/office/officeart/2008/layout/LinedList"/>
    <dgm:cxn modelId="{55897AAC-77D8-41F7-B29D-B3A84E793098}" type="presParOf" srcId="{564654B3-8071-436E-AD69-452AE53C3F4E}" destId="{D233B0FB-3F8C-4F9E-8824-6ACDE627FA78}" srcOrd="1" destOrd="0" presId="urn:microsoft.com/office/officeart/2008/layout/LinedList"/>
    <dgm:cxn modelId="{F4B49E8E-72F6-426A-B8E1-CE2B620C5BA2}" type="presParOf" srcId="{D233B0FB-3F8C-4F9E-8824-6ACDE627FA78}" destId="{8491A549-15C4-4CA2-A5E2-02802634AF25}" srcOrd="0" destOrd="0" presId="urn:microsoft.com/office/officeart/2008/layout/LinedList"/>
    <dgm:cxn modelId="{6BEDD9D2-5CBA-4419-BD0A-0464F80A933E}" type="presParOf" srcId="{D233B0FB-3F8C-4F9E-8824-6ACDE627FA78}" destId="{60D2B969-2E1F-472D-85F7-06AD409C83D5}" srcOrd="1" destOrd="0" presId="urn:microsoft.com/office/officeart/2008/layout/LinedList"/>
    <dgm:cxn modelId="{B0B52404-A1A8-4E95-9458-2C9B9DB7AD87}" type="presParOf" srcId="{564654B3-8071-436E-AD69-452AE53C3F4E}" destId="{7B76362F-32E9-49E7-9493-7BFF151A9882}" srcOrd="2" destOrd="0" presId="urn:microsoft.com/office/officeart/2008/layout/LinedList"/>
    <dgm:cxn modelId="{0DD5F463-19FE-4CB3-9745-F81AE2DEE765}" type="presParOf" srcId="{564654B3-8071-436E-AD69-452AE53C3F4E}" destId="{2A02D4C4-0BDA-4FB9-B423-D1AA5F70D6CB}" srcOrd="3" destOrd="0" presId="urn:microsoft.com/office/officeart/2008/layout/LinedList"/>
    <dgm:cxn modelId="{50C6B4F9-25D4-412B-9257-85659C330E2C}" type="presParOf" srcId="{2A02D4C4-0BDA-4FB9-B423-D1AA5F70D6CB}" destId="{5C1084B1-9FCB-47C6-983C-4DB9C0C99E91}" srcOrd="0" destOrd="0" presId="urn:microsoft.com/office/officeart/2008/layout/LinedList"/>
    <dgm:cxn modelId="{40C95603-5D0F-49D6-8327-52A44138788D}" type="presParOf" srcId="{2A02D4C4-0BDA-4FB9-B423-D1AA5F70D6CB}" destId="{6FD4F137-FE2A-4248-B46E-169E19F4BD5F}" srcOrd="1" destOrd="0" presId="urn:microsoft.com/office/officeart/2008/layout/LinedList"/>
    <dgm:cxn modelId="{6D6C6258-EE97-4A63-AC1E-CB96626FE822}" type="presParOf" srcId="{564654B3-8071-436E-AD69-452AE53C3F4E}" destId="{3AF81054-B604-47EC-8271-3D10115C2DE9}" srcOrd="4" destOrd="0" presId="urn:microsoft.com/office/officeart/2008/layout/LinedList"/>
    <dgm:cxn modelId="{8BBE7249-85A3-4559-85AD-2BD90CDAAEF9}" type="presParOf" srcId="{564654B3-8071-436E-AD69-452AE53C3F4E}" destId="{9F78B2A6-835F-4672-97D1-B0195A6DF8D9}" srcOrd="5" destOrd="0" presId="urn:microsoft.com/office/officeart/2008/layout/LinedList"/>
    <dgm:cxn modelId="{2F17BCAB-B2F3-4012-A59F-63C34B902105}" type="presParOf" srcId="{9F78B2A6-835F-4672-97D1-B0195A6DF8D9}" destId="{127C401E-969B-4636-9D5A-AF50F4A07A16}" srcOrd="0" destOrd="0" presId="urn:microsoft.com/office/officeart/2008/layout/LinedList"/>
    <dgm:cxn modelId="{B6200E74-F75D-4ECD-B614-4FB0FD589CD6}" type="presParOf" srcId="{9F78B2A6-835F-4672-97D1-B0195A6DF8D9}" destId="{88114418-D615-447F-91F9-E23E240E188C}" srcOrd="1" destOrd="0" presId="urn:microsoft.com/office/officeart/2008/layout/LinedList"/>
    <dgm:cxn modelId="{11BC4B15-7706-4634-860B-D4D05733E844}" type="presParOf" srcId="{564654B3-8071-436E-AD69-452AE53C3F4E}" destId="{2574E578-4FFE-4EAC-B10E-12FFED064039}" srcOrd="6" destOrd="0" presId="urn:microsoft.com/office/officeart/2008/layout/LinedList"/>
    <dgm:cxn modelId="{370A1759-CB2F-4964-8DCA-620031370541}" type="presParOf" srcId="{564654B3-8071-436E-AD69-452AE53C3F4E}" destId="{491BE83F-C9A2-48B5-9B65-F38276FFBE78}" srcOrd="7" destOrd="0" presId="urn:microsoft.com/office/officeart/2008/layout/LinedList"/>
    <dgm:cxn modelId="{6873D069-0914-45D2-85C6-9462FAD25EA9}" type="presParOf" srcId="{491BE83F-C9A2-48B5-9B65-F38276FFBE78}" destId="{0332B6CB-CF1E-4846-9146-F359AA80D87F}" srcOrd="0" destOrd="0" presId="urn:microsoft.com/office/officeart/2008/layout/LinedList"/>
    <dgm:cxn modelId="{642E9B8F-D5BE-4601-AC47-B3D6D9F28BFB}" type="presParOf" srcId="{491BE83F-C9A2-48B5-9B65-F38276FFBE78}" destId="{D0D1B396-16F2-478A-BFB1-F492E6A8406C}" srcOrd="1" destOrd="0" presId="urn:microsoft.com/office/officeart/2008/layout/LinedList"/>
    <dgm:cxn modelId="{AC36B85D-1CD4-47EB-B076-E4DFA67E16CB}" type="presParOf" srcId="{564654B3-8071-436E-AD69-452AE53C3F4E}" destId="{1478E894-8AF2-48E5-AF89-D080D7DAC713}" srcOrd="8" destOrd="0" presId="urn:microsoft.com/office/officeart/2008/layout/LinedList"/>
    <dgm:cxn modelId="{5975F48F-A092-4748-BFD1-661E63CE0908}" type="presParOf" srcId="{564654B3-8071-436E-AD69-452AE53C3F4E}" destId="{7669F0DA-CC6F-4434-A9F7-4633188A54D5}" srcOrd="9" destOrd="0" presId="urn:microsoft.com/office/officeart/2008/layout/LinedList"/>
    <dgm:cxn modelId="{4A98BFDD-6D8C-4F9A-98CF-31A11C24F281}" type="presParOf" srcId="{7669F0DA-CC6F-4434-A9F7-4633188A54D5}" destId="{FB92776E-B335-4855-8258-BF9FA075C9D8}" srcOrd="0" destOrd="0" presId="urn:microsoft.com/office/officeart/2008/layout/LinedList"/>
    <dgm:cxn modelId="{99FAE129-4AEA-4275-9A51-A987257FCE2E}" type="presParOf" srcId="{7669F0DA-CC6F-4434-A9F7-4633188A54D5}" destId="{57291B61-7CF8-496B-B68C-49564C6D14CC}" srcOrd="1" destOrd="0" presId="urn:microsoft.com/office/officeart/2008/layout/LinedList"/>
    <dgm:cxn modelId="{EED91300-8B87-4392-881D-EEDEC4F0E442}" type="presParOf" srcId="{564654B3-8071-436E-AD69-452AE53C3F4E}" destId="{E9DA29DE-5D0F-4147-B64E-84092784A1BD}" srcOrd="10" destOrd="0" presId="urn:microsoft.com/office/officeart/2008/layout/LinedList"/>
    <dgm:cxn modelId="{23D8AF38-3B4D-469B-A979-8612A329CE0D}" type="presParOf" srcId="{564654B3-8071-436E-AD69-452AE53C3F4E}" destId="{61EED073-BEB0-4267-8CB8-A9C08373DF48}" srcOrd="11" destOrd="0" presId="urn:microsoft.com/office/officeart/2008/layout/LinedList"/>
    <dgm:cxn modelId="{5947E44D-6EC2-4450-9238-6E7B77FDEBAB}" type="presParOf" srcId="{61EED073-BEB0-4267-8CB8-A9C08373DF48}" destId="{2AF882CD-7206-49CF-ACAC-26D11D385CBB}" srcOrd="0" destOrd="0" presId="urn:microsoft.com/office/officeart/2008/layout/LinedList"/>
    <dgm:cxn modelId="{8372F3A1-E6F7-4C25-A66F-3FDDAA0DC9F0}" type="presParOf" srcId="{61EED073-BEB0-4267-8CB8-A9C08373DF48}" destId="{9677C881-7B19-4CFB-BF8A-A0C749D78BFD}" srcOrd="1" destOrd="0" presId="urn:microsoft.com/office/officeart/2008/layout/LinedList"/>
    <dgm:cxn modelId="{63A80ECD-CF05-4E2A-A169-3A033DB6CD7A}" type="presParOf" srcId="{564654B3-8071-436E-AD69-452AE53C3F4E}" destId="{D326D32B-9DFF-4652-8F72-C0498FDE2DA7}" srcOrd="12" destOrd="0" presId="urn:microsoft.com/office/officeart/2008/layout/LinedList"/>
    <dgm:cxn modelId="{49710DF6-94CE-4375-82BE-D08363EEA4FA}" type="presParOf" srcId="{564654B3-8071-436E-AD69-452AE53C3F4E}" destId="{E5AF7666-C110-4379-8C75-8C134F73EAD2}" srcOrd="13" destOrd="0" presId="urn:microsoft.com/office/officeart/2008/layout/LinedList"/>
    <dgm:cxn modelId="{73994B75-6073-4286-B6BA-D924B89A3DB4}" type="presParOf" srcId="{E5AF7666-C110-4379-8C75-8C134F73EAD2}" destId="{059FAF47-057F-4A1E-8891-487B17E45085}" srcOrd="0" destOrd="0" presId="urn:microsoft.com/office/officeart/2008/layout/LinedList"/>
    <dgm:cxn modelId="{123356CB-F751-45BF-AB7F-259A80438ACA}" type="presParOf" srcId="{E5AF7666-C110-4379-8C75-8C134F73EAD2}" destId="{A8E6CAA2-C335-47B0-80D4-5DE31708B2B1}" srcOrd="1" destOrd="0" presId="urn:microsoft.com/office/officeart/2008/layout/LinedList"/>
    <dgm:cxn modelId="{C22EFA72-05EA-4297-8928-A577A99E91E0}" type="presParOf" srcId="{564654B3-8071-436E-AD69-452AE53C3F4E}" destId="{5A2B5E3A-43CA-4523-8891-F8F8C27E6830}" srcOrd="14" destOrd="0" presId="urn:microsoft.com/office/officeart/2008/layout/LinedList"/>
    <dgm:cxn modelId="{D8EAE8FC-BCFF-4A91-B2F1-04D7BB8D9B6D}" type="presParOf" srcId="{564654B3-8071-436E-AD69-452AE53C3F4E}" destId="{3661F25B-E896-45C4-BCF6-7A2AD2EBE723}" srcOrd="15" destOrd="0" presId="urn:microsoft.com/office/officeart/2008/layout/LinedList"/>
    <dgm:cxn modelId="{09964333-02FD-4FC5-9CBE-3F8C9E8F5F4B}" type="presParOf" srcId="{3661F25B-E896-45C4-BCF6-7A2AD2EBE723}" destId="{DD33272E-BB5A-4339-A507-59B440B467B7}" srcOrd="0" destOrd="0" presId="urn:microsoft.com/office/officeart/2008/layout/LinedList"/>
    <dgm:cxn modelId="{D013D4FD-9A08-41BC-ABEB-5B705B97DAF5}" type="presParOf" srcId="{3661F25B-E896-45C4-BCF6-7A2AD2EBE723}" destId="{5A35C37E-0DF8-47F7-8274-194CE98B23F4}" srcOrd="1" destOrd="0" presId="urn:microsoft.com/office/officeart/2008/layout/LinedList"/>
    <dgm:cxn modelId="{24F72E41-3DE9-41F1-83E0-C1ADA072374C}" type="presParOf" srcId="{564654B3-8071-436E-AD69-452AE53C3F4E}" destId="{1BB3A8D8-EAA3-4482-A6C4-1EFE87247167}" srcOrd="16" destOrd="0" presId="urn:microsoft.com/office/officeart/2008/layout/LinedList"/>
    <dgm:cxn modelId="{EE9B3E06-B7F7-4D6A-8560-B0A16716F3BF}" type="presParOf" srcId="{564654B3-8071-436E-AD69-452AE53C3F4E}" destId="{7AC4D558-4E7D-4839-9325-963486717DEB}" srcOrd="17" destOrd="0" presId="urn:microsoft.com/office/officeart/2008/layout/LinedList"/>
    <dgm:cxn modelId="{049F9B1C-F0CD-4B97-92D6-C78BBBD2AA66}" type="presParOf" srcId="{7AC4D558-4E7D-4839-9325-963486717DEB}" destId="{34C14C20-0689-4C30-BF18-BA4DE4C31FAA}" srcOrd="0" destOrd="0" presId="urn:microsoft.com/office/officeart/2008/layout/LinedList"/>
    <dgm:cxn modelId="{BC736400-AEA3-404E-92AC-5DB45C498C1D}" type="presParOf" srcId="{7AC4D558-4E7D-4839-9325-963486717DEB}" destId="{5C10877F-E1A6-4036-8890-216ADC753C4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9004C-B7D5-49B0-8907-A1199B551BDA}">
      <dsp:nvSpPr>
        <dsp:cNvPr id="0" name=""/>
        <dsp:cNvSpPr/>
      </dsp:nvSpPr>
      <dsp:spPr>
        <a:xfrm rot="10800000">
          <a:off x="1492457" y="4122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Київська організація Національної спілки журналістів України</a:t>
          </a:r>
        </a:p>
      </dsp:txBody>
      <dsp:txXfrm rot="10800000">
        <a:off x="1621599" y="4122"/>
        <a:ext cx="5283424" cy="516568"/>
      </dsp:txXfrm>
    </dsp:sp>
    <dsp:sp modelId="{BB6B1FBF-0076-4A41-B3E1-22687C9BD051}">
      <dsp:nvSpPr>
        <dsp:cNvPr id="0" name=""/>
        <dsp:cNvSpPr/>
      </dsp:nvSpPr>
      <dsp:spPr>
        <a:xfrm>
          <a:off x="1234173" y="4122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2B70C3-7EE7-4FBC-8185-4D7C3A30247B}">
      <dsp:nvSpPr>
        <dsp:cNvPr id="0" name=""/>
        <dsp:cNvSpPr/>
      </dsp:nvSpPr>
      <dsp:spPr>
        <a:xfrm rot="10800000">
          <a:off x="1492457" y="674891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ГО «Спілка рекламістів України» </a:t>
          </a:r>
        </a:p>
      </dsp:txBody>
      <dsp:txXfrm rot="10800000">
        <a:off x="1621599" y="674891"/>
        <a:ext cx="5283424" cy="516568"/>
      </dsp:txXfrm>
    </dsp:sp>
    <dsp:sp modelId="{E446080E-67A0-4E2D-83A4-9FF2D327D1A0}">
      <dsp:nvSpPr>
        <dsp:cNvPr id="0" name=""/>
        <dsp:cNvSpPr/>
      </dsp:nvSpPr>
      <dsp:spPr>
        <a:xfrm>
          <a:off x="1234173" y="674891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27A6D1-635F-4772-9037-DA97CA7B57AF}">
      <dsp:nvSpPr>
        <dsp:cNvPr id="0" name=""/>
        <dsp:cNvSpPr/>
      </dsp:nvSpPr>
      <dsp:spPr>
        <a:xfrm rot="10800000">
          <a:off x="1492457" y="1345659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Київський Палац дітей та юнацтва (секція «ЮНПРЕС»)</a:t>
          </a:r>
        </a:p>
      </dsp:txBody>
      <dsp:txXfrm rot="10800000">
        <a:off x="1621599" y="1345659"/>
        <a:ext cx="5283424" cy="516568"/>
      </dsp:txXfrm>
    </dsp:sp>
    <dsp:sp modelId="{7ADF1BB5-8D5A-496D-B46C-F6A9D6356450}">
      <dsp:nvSpPr>
        <dsp:cNvPr id="0" name=""/>
        <dsp:cNvSpPr/>
      </dsp:nvSpPr>
      <dsp:spPr>
        <a:xfrm>
          <a:off x="1234173" y="1345659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E05A1-9331-43C8-8FA7-6CE5129B96D4}">
      <dsp:nvSpPr>
        <dsp:cNvPr id="0" name=""/>
        <dsp:cNvSpPr/>
      </dsp:nvSpPr>
      <dsp:spPr>
        <a:xfrm rot="10800000">
          <a:off x="1492457" y="2016428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ГО «Просвіта» ім. </a:t>
          </a:r>
          <a:r>
            <a:rPr lang="uk-UA" sz="20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Т.Шевченка</a:t>
          </a:r>
          <a:endParaRPr lang="uk-UA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621599" y="2016428"/>
        <a:ext cx="5283424" cy="516568"/>
      </dsp:txXfrm>
    </dsp:sp>
    <dsp:sp modelId="{E220883B-BC31-43C9-BBAA-B584FB753D0B}">
      <dsp:nvSpPr>
        <dsp:cNvPr id="0" name=""/>
        <dsp:cNvSpPr/>
      </dsp:nvSpPr>
      <dsp:spPr>
        <a:xfrm>
          <a:off x="1234173" y="2016428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AA498E-BB0C-4366-9B46-4213EDE3F41D}">
      <dsp:nvSpPr>
        <dsp:cNvPr id="0" name=""/>
        <dsp:cNvSpPr/>
      </dsp:nvSpPr>
      <dsp:spPr>
        <a:xfrm rot="10800000">
          <a:off x="1492457" y="2687196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Громадська організація «Твоє місто»</a:t>
          </a:r>
          <a:endParaRPr lang="uk-UA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621599" y="2687196"/>
        <a:ext cx="5283424" cy="516568"/>
      </dsp:txXfrm>
    </dsp:sp>
    <dsp:sp modelId="{85FD6CD8-35E7-44B4-989B-99C4D372C173}">
      <dsp:nvSpPr>
        <dsp:cNvPr id="0" name=""/>
        <dsp:cNvSpPr/>
      </dsp:nvSpPr>
      <dsp:spPr>
        <a:xfrm>
          <a:off x="1234173" y="2687196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F8804E-692F-40D0-BD7D-6E9564FE11A8}">
      <dsp:nvSpPr>
        <dsp:cNvPr id="0" name=""/>
        <dsp:cNvSpPr/>
      </dsp:nvSpPr>
      <dsp:spPr>
        <a:xfrm rot="10800000">
          <a:off x="1492457" y="3357964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Центр дітей та юнацтва Галичини</a:t>
          </a:r>
          <a:endParaRPr lang="uk-UA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621599" y="3357964"/>
        <a:ext cx="5283424" cy="516568"/>
      </dsp:txXfrm>
    </dsp:sp>
    <dsp:sp modelId="{97D7CE89-D08C-4A6E-A210-6FDEE3BFE7BC}">
      <dsp:nvSpPr>
        <dsp:cNvPr id="0" name=""/>
        <dsp:cNvSpPr/>
      </dsp:nvSpPr>
      <dsp:spPr>
        <a:xfrm>
          <a:off x="1234173" y="3357964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1211A0-73CD-492C-BA8A-3AC64A967D43}">
      <dsp:nvSpPr>
        <dsp:cNvPr id="0" name=""/>
        <dsp:cNvSpPr/>
      </dsp:nvSpPr>
      <dsp:spPr>
        <a:xfrm rot="10800000">
          <a:off x="1492457" y="4028733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ТРК ТОВ "1+1 медіа"</a:t>
          </a:r>
          <a:endParaRPr lang="uk-UA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621599" y="4028733"/>
        <a:ext cx="5283424" cy="516568"/>
      </dsp:txXfrm>
    </dsp:sp>
    <dsp:sp modelId="{D9040699-1A08-4D5C-BB69-146EA6B503F4}">
      <dsp:nvSpPr>
        <dsp:cNvPr id="0" name=""/>
        <dsp:cNvSpPr/>
      </dsp:nvSpPr>
      <dsp:spPr>
        <a:xfrm>
          <a:off x="1234173" y="4028733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48A85-AA86-4B5F-B46C-43C4C01943BD}">
      <dsp:nvSpPr>
        <dsp:cNvPr id="0" name=""/>
        <dsp:cNvSpPr/>
      </dsp:nvSpPr>
      <dsp:spPr>
        <a:xfrm rot="10800000">
          <a:off x="1492457" y="4699501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Всеукраїнський культурологічний тижневик «СЛОВО ПРОСВІТИ»</a:t>
          </a:r>
        </a:p>
      </dsp:txBody>
      <dsp:txXfrm rot="10800000">
        <a:off x="1621599" y="4699501"/>
        <a:ext cx="5283424" cy="516568"/>
      </dsp:txXfrm>
    </dsp:sp>
    <dsp:sp modelId="{603D4EF1-C102-489B-B330-A4DB084BD750}">
      <dsp:nvSpPr>
        <dsp:cNvPr id="0" name=""/>
        <dsp:cNvSpPr/>
      </dsp:nvSpPr>
      <dsp:spPr>
        <a:xfrm>
          <a:off x="1234173" y="4699501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5CB532-7251-44C0-A364-03A4E1F2D55B}">
      <dsp:nvSpPr>
        <dsp:cNvPr id="0" name=""/>
        <dsp:cNvSpPr/>
      </dsp:nvSpPr>
      <dsp:spPr>
        <a:xfrm rot="10800000">
          <a:off x="1283316" y="5382724"/>
          <a:ext cx="5617810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Folga</a:t>
          </a:r>
          <a:r>
            <a:rPr lang="en-US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` magazine</a:t>
          </a:r>
          <a:endParaRPr lang="uk-UA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412458" y="5382724"/>
        <a:ext cx="5488668" cy="516568"/>
      </dsp:txXfrm>
    </dsp:sp>
    <dsp:sp modelId="{BB7FED38-1433-420A-93B8-5C029196F945}">
      <dsp:nvSpPr>
        <dsp:cNvPr id="0" name=""/>
        <dsp:cNvSpPr/>
      </dsp:nvSpPr>
      <dsp:spPr>
        <a:xfrm>
          <a:off x="1182862" y="5370269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63EE44-E62E-46CC-A03C-F1EF42109FB3}">
      <dsp:nvSpPr>
        <dsp:cNvPr id="0" name=""/>
        <dsp:cNvSpPr/>
      </dsp:nvSpPr>
      <dsp:spPr>
        <a:xfrm rot="10800000">
          <a:off x="1492457" y="6041038"/>
          <a:ext cx="5412566" cy="516568"/>
        </a:xfrm>
        <a:prstGeom prst="homePlat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792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Газета «</a:t>
          </a:r>
          <a:r>
            <a:rPr lang="en-US" sz="20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DiaLOG</a:t>
          </a:r>
          <a:r>
            <a:rPr lang="uk-UA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</a:p>
      </dsp:txBody>
      <dsp:txXfrm rot="10800000">
        <a:off x="1621599" y="6041038"/>
        <a:ext cx="5283424" cy="516568"/>
      </dsp:txXfrm>
    </dsp:sp>
    <dsp:sp modelId="{542F8DD6-A6FF-4681-B380-1934334822EA}">
      <dsp:nvSpPr>
        <dsp:cNvPr id="0" name=""/>
        <dsp:cNvSpPr/>
      </dsp:nvSpPr>
      <dsp:spPr>
        <a:xfrm>
          <a:off x="1234173" y="6041038"/>
          <a:ext cx="516568" cy="5165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834BD-8877-4AB6-A39A-F3D41C4735ED}">
      <dsp:nvSpPr>
        <dsp:cNvPr id="0" name=""/>
        <dsp:cNvSpPr/>
      </dsp:nvSpPr>
      <dsp:spPr>
        <a:xfrm>
          <a:off x="0" y="644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1A549-15C4-4CA2-A5E2-02802634AF25}">
      <dsp:nvSpPr>
        <dsp:cNvPr id="0" name=""/>
        <dsp:cNvSpPr/>
      </dsp:nvSpPr>
      <dsp:spPr>
        <a:xfrm>
          <a:off x="0" y="644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необхідність удосконалення </a:t>
          </a:r>
          <a:r>
            <a:rPr lang="uk-UA" sz="1600" kern="1200" dirty="0" err="1"/>
            <a:t>управлінсько-проєктних</a:t>
          </a:r>
          <a:r>
            <a:rPr lang="uk-UA" sz="1600" kern="1200" dirty="0"/>
            <a:t> навичок здобувачів освіти за другим (магістерським) рівнем вищої освіти;</a:t>
          </a:r>
        </a:p>
      </dsp:txBody>
      <dsp:txXfrm>
        <a:off x="0" y="644"/>
        <a:ext cx="11907363" cy="586199"/>
      </dsp:txXfrm>
    </dsp:sp>
    <dsp:sp modelId="{7B76362F-32E9-49E7-9493-7BFF151A9882}">
      <dsp:nvSpPr>
        <dsp:cNvPr id="0" name=""/>
        <dsp:cNvSpPr/>
      </dsp:nvSpPr>
      <dsp:spPr>
        <a:xfrm>
          <a:off x="0" y="586843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084B1-9FCB-47C6-983C-4DB9C0C99E91}">
      <dsp:nvSpPr>
        <dsp:cNvPr id="0" name=""/>
        <dsp:cNvSpPr/>
      </dsp:nvSpPr>
      <dsp:spPr>
        <a:xfrm>
          <a:off x="0" y="586843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приділяти більше уваги питанням етики в журналістській діяльності;</a:t>
          </a:r>
        </a:p>
      </dsp:txBody>
      <dsp:txXfrm>
        <a:off x="0" y="586843"/>
        <a:ext cx="11907363" cy="586199"/>
      </dsp:txXfrm>
    </dsp:sp>
    <dsp:sp modelId="{3AF81054-B604-47EC-8271-3D10115C2DE9}">
      <dsp:nvSpPr>
        <dsp:cNvPr id="0" name=""/>
        <dsp:cNvSpPr/>
      </dsp:nvSpPr>
      <dsp:spPr>
        <a:xfrm>
          <a:off x="0" y="1173042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C401E-969B-4636-9D5A-AF50F4A07A16}">
      <dsp:nvSpPr>
        <dsp:cNvPr id="0" name=""/>
        <dsp:cNvSpPr/>
      </dsp:nvSpPr>
      <dsp:spPr>
        <a:xfrm>
          <a:off x="0" y="1173042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необхідність поглиблення дослідницької діяльності здобувачів, самостійності та критичності мислення;</a:t>
          </a:r>
        </a:p>
      </dsp:txBody>
      <dsp:txXfrm>
        <a:off x="0" y="1173042"/>
        <a:ext cx="11907363" cy="586199"/>
      </dsp:txXfrm>
    </dsp:sp>
    <dsp:sp modelId="{2574E578-4FFE-4EAC-B10E-12FFED064039}">
      <dsp:nvSpPr>
        <dsp:cNvPr id="0" name=""/>
        <dsp:cNvSpPr/>
      </dsp:nvSpPr>
      <dsp:spPr>
        <a:xfrm>
          <a:off x="0" y="1759241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32B6CB-CF1E-4846-9146-F359AA80D87F}">
      <dsp:nvSpPr>
        <dsp:cNvPr id="0" name=""/>
        <dsp:cNvSpPr/>
      </dsp:nvSpPr>
      <dsp:spPr>
        <a:xfrm>
          <a:off x="0" y="1759241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освітня програма ОП «ЖУРНАЛІСТИКА» дає повний обсяг знань;</a:t>
          </a:r>
        </a:p>
      </dsp:txBody>
      <dsp:txXfrm>
        <a:off x="0" y="1759241"/>
        <a:ext cx="11907363" cy="586199"/>
      </dsp:txXfrm>
    </dsp:sp>
    <dsp:sp modelId="{1478E894-8AF2-48E5-AF89-D080D7DAC713}">
      <dsp:nvSpPr>
        <dsp:cNvPr id="0" name=""/>
        <dsp:cNvSpPr/>
      </dsp:nvSpPr>
      <dsp:spPr>
        <a:xfrm>
          <a:off x="0" y="2345440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2776E-B335-4855-8258-BF9FA075C9D8}">
      <dsp:nvSpPr>
        <dsp:cNvPr id="0" name=""/>
        <dsp:cNvSpPr/>
      </dsp:nvSpPr>
      <dsp:spPr>
        <a:xfrm>
          <a:off x="0" y="2345440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студентам-журналістам  слід більше приділяти уваги навичкам  редакторського та мовно-стилістичного опрацювання журналістських матеріалів;</a:t>
          </a:r>
        </a:p>
      </dsp:txBody>
      <dsp:txXfrm>
        <a:off x="0" y="2345440"/>
        <a:ext cx="11907363" cy="586199"/>
      </dsp:txXfrm>
    </dsp:sp>
    <dsp:sp modelId="{E9DA29DE-5D0F-4147-B64E-84092784A1BD}">
      <dsp:nvSpPr>
        <dsp:cNvPr id="0" name=""/>
        <dsp:cNvSpPr/>
      </dsp:nvSpPr>
      <dsp:spPr>
        <a:xfrm>
          <a:off x="0" y="2931639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882CD-7206-49CF-ACAC-26D11D385CBB}">
      <dsp:nvSpPr>
        <dsp:cNvPr id="0" name=""/>
        <dsp:cNvSpPr/>
      </dsp:nvSpPr>
      <dsp:spPr>
        <a:xfrm>
          <a:off x="0" y="2931639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підсилення співпраці щодо організації спільних заходів;</a:t>
          </a:r>
        </a:p>
      </dsp:txBody>
      <dsp:txXfrm>
        <a:off x="0" y="2931639"/>
        <a:ext cx="11907363" cy="586199"/>
      </dsp:txXfrm>
    </dsp:sp>
    <dsp:sp modelId="{D326D32B-9DFF-4652-8F72-C0498FDE2DA7}">
      <dsp:nvSpPr>
        <dsp:cNvPr id="0" name=""/>
        <dsp:cNvSpPr/>
      </dsp:nvSpPr>
      <dsp:spPr>
        <a:xfrm>
          <a:off x="0" y="3517838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FAF47-057F-4A1E-8891-487B17E45085}">
      <dsp:nvSpPr>
        <dsp:cNvPr id="0" name=""/>
        <dsp:cNvSpPr/>
      </dsp:nvSpPr>
      <dsp:spPr>
        <a:xfrm>
          <a:off x="0" y="3517838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необхідність поглиблення співпраці щодо реалізації спільних </a:t>
          </a:r>
          <a:r>
            <a:rPr lang="uk-UA" sz="1600" kern="1200" dirty="0" err="1"/>
            <a:t>проєктів</a:t>
          </a:r>
          <a:r>
            <a:rPr lang="uk-UA" sz="1600" kern="1200" dirty="0"/>
            <a:t> з секцією «</a:t>
          </a:r>
          <a:r>
            <a:rPr lang="uk-UA" sz="1600" kern="1200" dirty="0" err="1"/>
            <a:t>ЮнПрес</a:t>
          </a:r>
          <a:r>
            <a:rPr lang="uk-UA" sz="1600" kern="1200" dirty="0"/>
            <a:t>»;</a:t>
          </a:r>
        </a:p>
      </dsp:txBody>
      <dsp:txXfrm>
        <a:off x="0" y="3517838"/>
        <a:ext cx="11907363" cy="586199"/>
      </dsp:txXfrm>
    </dsp:sp>
    <dsp:sp modelId="{5A2B5E3A-43CA-4523-8891-F8F8C27E6830}">
      <dsp:nvSpPr>
        <dsp:cNvPr id="0" name=""/>
        <dsp:cNvSpPr/>
      </dsp:nvSpPr>
      <dsp:spPr>
        <a:xfrm>
          <a:off x="0" y="4104037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3272E-BB5A-4339-A507-59B440B467B7}">
      <dsp:nvSpPr>
        <dsp:cNvPr id="0" name=""/>
        <dsp:cNvSpPr/>
      </dsp:nvSpPr>
      <dsp:spPr>
        <a:xfrm>
          <a:off x="0" y="4104037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потреба у </a:t>
          </a:r>
          <a:r>
            <a:rPr lang="ru-RU" sz="1600" kern="1200" dirty="0" err="1"/>
            <a:t>збільшенні</a:t>
          </a:r>
          <a:r>
            <a:rPr lang="ru-RU" sz="1600" kern="1200" dirty="0"/>
            <a:t> </a:t>
          </a:r>
          <a:r>
            <a:rPr lang="ru-RU" sz="1600" kern="1200" dirty="0" err="1"/>
            <a:t>практичних</a:t>
          </a:r>
          <a:r>
            <a:rPr lang="ru-RU" sz="1600" kern="1200" dirty="0"/>
            <a:t> </a:t>
          </a:r>
          <a:r>
            <a:rPr lang="ru-RU" sz="1600" kern="1200" dirty="0" err="1"/>
            <a:t>дисциплін</a:t>
          </a:r>
          <a:r>
            <a:rPr lang="ru-RU" sz="1600" kern="1200" dirty="0"/>
            <a:t>, </a:t>
          </a:r>
          <a:r>
            <a:rPr lang="ru-RU" sz="1600" kern="1200" dirty="0" err="1"/>
            <a:t>актуальних</a:t>
          </a:r>
          <a:r>
            <a:rPr lang="ru-RU" sz="1600" kern="1200" dirty="0"/>
            <a:t> на ринку </a:t>
          </a:r>
          <a:r>
            <a:rPr lang="ru-RU" sz="1600" kern="1200" dirty="0" err="1"/>
            <a:t>праці</a:t>
          </a:r>
          <a:r>
            <a:rPr lang="uk-UA" sz="1600" kern="1200" dirty="0"/>
            <a:t>;</a:t>
          </a:r>
        </a:p>
      </dsp:txBody>
      <dsp:txXfrm>
        <a:off x="0" y="4104037"/>
        <a:ext cx="11907363" cy="586199"/>
      </dsp:txXfrm>
    </dsp:sp>
    <dsp:sp modelId="{1BB3A8D8-EAA3-4482-A6C4-1EFE87247167}">
      <dsp:nvSpPr>
        <dsp:cNvPr id="0" name=""/>
        <dsp:cNvSpPr/>
      </dsp:nvSpPr>
      <dsp:spPr>
        <a:xfrm>
          <a:off x="0" y="4690236"/>
          <a:ext cx="1190736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14C20-0689-4C30-BF18-BA4DE4C31FAA}">
      <dsp:nvSpPr>
        <dsp:cNvPr id="0" name=""/>
        <dsp:cNvSpPr/>
      </dsp:nvSpPr>
      <dsp:spPr>
        <a:xfrm>
          <a:off x="0" y="4690236"/>
          <a:ext cx="11907363" cy="586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здобувачі освіти, які проходять навчання в КНУКІМ, повністю відповідають вимогам професійної підготовки, яка необхідна для роботи в нашій компанії.</a:t>
          </a:r>
        </a:p>
      </dsp:txBody>
      <dsp:txXfrm>
        <a:off x="0" y="4690236"/>
        <a:ext cx="11907363" cy="586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8EDB8-9876-C9DE-DBED-6F22DA242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7EB73C-623F-B22D-47BE-D5FBC7055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8284AD4-3C66-43BA-6FBF-6E674BEFE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51F9429-6084-9680-DE53-98DC1FFCD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827EF38-5FD4-4DF5-91FB-C6D113BA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402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361B64-E9D8-1BB9-603B-B2BD38066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C00BFF-038C-8DAB-8BC6-8CF73E51B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21F834B-02E9-E57E-D5A5-076616D58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C6C8C1A-C428-B03F-B864-480CAF1E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B3FE073-7B9B-5032-2C65-2FA2691D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513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7FDA44F-0C7A-4C67-69A4-4CB2E323B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66409E0-5933-34A7-B65D-A486C6998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04BC4BC-5E51-B793-3FD0-BD3B25C19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855B220-81DD-A39A-CC3A-390A9AAF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F744DB-98F1-093D-C55D-F7BC524F8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29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85E50-0A16-F445-1894-C9DBABB5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7D2D08-B3C8-BDBF-FD1B-C18E898F1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86C7378-2B44-364C-D9BA-4EC94E4C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22CBF0-8194-D70B-7812-5A0F3147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52E8EE3-A6F2-A802-F1C5-440BD9114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270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8F60A-051B-06F1-3A7A-B4FA5347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6B5F55C-76EB-2CA9-2340-E73877861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F0159FC-4B85-000B-F80B-6F39EB95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B56EE5D-424A-782B-4D64-8A2DA9595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E66B2BB-7EDE-FD7B-C197-77CE9E98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689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01AB8A-8B14-9D6C-43B2-7BD0034A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CD3679-61E4-3ADD-0840-20A900E24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FD2BD35-6249-0F3C-456F-63C673EAE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4B6DD33-F7D4-B494-7D5B-19D80983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E2DF19F-CB1C-452F-5FBE-ECF41ECF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14D8F40-9B02-C65F-19E6-A24A20A40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370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40583-18D5-ADFF-923B-F0609D49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CADEDEE-B195-2EB2-ECE1-DAC892D21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66A7C2C-DCEF-0D50-63AC-331059CA5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2796EA0-C330-3AE3-A336-FBF6DDE51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4D66DC6-C1EB-3D8E-B949-675DF56CD5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1BC544E-AC83-2A9B-F8B2-2DF4B147F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983A836-1881-F548-2673-D4DEBCCE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74D50BD-EECF-54FC-1162-24C180CA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814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2F97-5E2A-3E95-A15E-939B625DB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CD76E2B-B0B4-0A9F-ABBC-35AF442E9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D82814B-8571-DD5A-B4B0-5D55F7A0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6DF10F2-38FA-514E-0E85-B976C8E4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909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96D2F5A-8D9E-1605-8C08-999DC426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CD555DF-67C4-1FA9-6892-DFA5623C6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BAAD06-9C8E-F340-F29F-4C0FC05BD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498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4DF473-160B-7447-0EF1-61A07C1F5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936C94-ACE7-DF06-6091-9BFDA880C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583D718-0AEE-B36F-5229-2DE675E4C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6C8BBA3-F9F8-86F4-E20C-533637CA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20AC792-995A-A94B-7329-7F590FC8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257DF75-7BF2-8A85-D72D-7BCEB07F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67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668D5E-7852-BF08-883E-A23A758D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B52EC61-AF66-805C-3BF9-5BF5497D4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C59604-61F8-B819-9789-3A18F2703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B2C721A-0091-0162-8F31-AA510C5F1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D30A661-825B-F611-FBB2-2781357C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0A43C13-118B-AAEF-802D-7A014D6B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314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EFE0040-863E-2DD5-FBE3-ECCDA6A1E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F1D63FD-6347-ED2F-DB51-359137810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2B5E61-33DD-D7F2-3204-B521E0346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8CC274-C3A1-4EDF-A7E3-661AAFD4A57D}" type="datetimeFigureOut">
              <a:rPr lang="uk-UA" smtClean="0"/>
              <a:t>26.03.24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6FD2F0D-8ADD-0CCD-5EF0-AD3F1B786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660A7A6-EBD5-7299-453C-DE3A5914C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C0616E-4DB1-48F6-A110-11BD75DC1C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581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6" Type="http://schemas.microsoft.com/office/2014/relationships/chartEx" Target="../charts/chartEx3.xml"/><Relationship Id="rId5" Type="http://schemas.openxmlformats.org/officeDocument/2006/relationships/image" Target="../media/image4.png"/><Relationship Id="rId4" Type="http://schemas.microsoft.com/office/2014/relationships/chartEx" Target="../charts/chartEx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microsoft.com/office/2014/relationships/chartEx" Target="../charts/chartEx4.xml"/><Relationship Id="rId1" Type="http://schemas.openxmlformats.org/officeDocument/2006/relationships/slideLayout" Target="../slideLayouts/slideLayout2.xml"/><Relationship Id="rId6" Type="http://schemas.microsoft.com/office/2014/relationships/chartEx" Target="../charts/chartEx6.xml"/><Relationship Id="rId5" Type="http://schemas.openxmlformats.org/officeDocument/2006/relationships/image" Target="../media/image7.png"/><Relationship Id="rId4" Type="http://schemas.microsoft.com/office/2014/relationships/chartEx" Target="../charts/chartEx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microsoft.com/office/2014/relationships/chartEx" Target="../charts/chartEx7.xml"/><Relationship Id="rId1" Type="http://schemas.openxmlformats.org/officeDocument/2006/relationships/slideLayout" Target="../slideLayouts/slideLayout2.xml"/><Relationship Id="rId6" Type="http://schemas.microsoft.com/office/2014/relationships/chartEx" Target="../charts/chartEx9.xml"/><Relationship Id="rId5" Type="http://schemas.openxmlformats.org/officeDocument/2006/relationships/image" Target="../media/image10.png"/><Relationship Id="rId4" Type="http://schemas.microsoft.com/office/2014/relationships/chartEx" Target="../charts/chartEx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Зображення, що містить текст, Шрифт, логотип, Графіка&#10;&#10;Автоматично згенерований опис">
            <a:extLst>
              <a:ext uri="{FF2B5EF4-FFF2-40B4-BE49-F238E27FC236}">
                <a16:creationId xmlns:a16="http://schemas.microsoft.com/office/drawing/2014/main" id="{22C465B7-A928-4502-8155-403A286EF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63" y="804863"/>
            <a:ext cx="7073900" cy="1428750"/>
          </a:xfrm>
          <a:prstGeom prst="rect">
            <a:avLst/>
          </a:prstGeom>
        </p:spPr>
      </p:pic>
      <p:pic>
        <p:nvPicPr>
          <p:cNvPr id="5" name="Рисунок 4" descr="Зображення, що містить текст, Шрифт, знімок екрана, червоний&#10;&#10;Автоматично згенерований опис">
            <a:extLst>
              <a:ext uri="{FF2B5EF4-FFF2-40B4-BE49-F238E27FC236}">
                <a16:creationId xmlns:a16="http://schemas.microsoft.com/office/drawing/2014/main" id="{3A5E0039-6D74-BEC3-D521-C885F7763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3" y="2282825"/>
            <a:ext cx="7073900" cy="259556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028394-F420-F914-EBE6-5807BCE4B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280660"/>
            <a:ext cx="12192000" cy="1217084"/>
          </a:xfrm>
        </p:spPr>
        <p:txBody>
          <a:bodyPr>
            <a:noAutofit/>
          </a:bodyPr>
          <a:lstStyle/>
          <a:p>
            <a:r>
              <a:rPr lang="ru-RU" sz="2800" b="1" dirty="0"/>
              <a:t>ВІДПОВІДНІСТЬ ОСВІТНЬОЇ ПРОГРАМИ ВИМОГАМ РОБОТОДАВЦІВ</a:t>
            </a:r>
            <a:br>
              <a:rPr lang="ru-RU" sz="2800" dirty="0"/>
            </a:br>
            <a:r>
              <a:rPr lang="ru-RU" sz="2800" dirty="0"/>
              <a:t>ОПП «ЖУРНАЛІСТИКА» </a:t>
            </a:r>
            <a:br>
              <a:rPr lang="ru-RU" sz="2800" dirty="0"/>
            </a:br>
            <a:r>
              <a:rPr lang="uk-UA" sz="2800" dirty="0"/>
              <a:t>ДРУГИЙ (МАГІСТЕРСЬКИЙ) РІВЕНЬ ВИЩОЇ ОСВІТИ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03D2000-036E-83DB-B058-65DC17C6A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19" y="-21137"/>
            <a:ext cx="11743981" cy="857290"/>
          </a:xfrm>
        </p:spPr>
        <p:txBody>
          <a:bodyPr>
            <a:normAutofit/>
          </a:bodyPr>
          <a:lstStyle/>
          <a:p>
            <a:r>
              <a:rPr lang="uk-UA" sz="1600" b="1" dirty="0">
                <a:latin typeface="Arial Nova" panose="020B0504020202020204" pitchFamily="34" charset="0"/>
              </a:rPr>
              <a:t>Презентація створена за результатами опитування роботодавців</a:t>
            </a:r>
          </a:p>
          <a:p>
            <a:r>
              <a:rPr lang="uk-UA" sz="1600" dirty="0">
                <a:solidFill>
                  <a:srgbClr val="2D8BBA"/>
                </a:solidFill>
                <a:latin typeface="Arial Nova" panose="020B0504020202020204" pitchFamily="34" charset="0"/>
              </a:rPr>
              <a:t>Посилання на опитування</a:t>
            </a:r>
            <a:r>
              <a:rPr lang="en-US" sz="1600" dirty="0">
                <a:solidFill>
                  <a:srgbClr val="2D8BBA"/>
                </a:solidFill>
                <a:latin typeface="Arial Nova" panose="020B0504020202020204" pitchFamily="34" charset="0"/>
              </a:rPr>
              <a:t>: https://knukim.edu.ua/anketuvannya-robotodavcziv/</a:t>
            </a:r>
          </a:p>
          <a:p>
            <a:endParaRPr lang="uk-UA" sz="1600" b="1" dirty="0">
              <a:solidFill>
                <a:srgbClr val="216C53"/>
              </a:solidFill>
              <a:latin typeface="Arial Nova" panose="020B0504020202020204" pitchFamily="34" charset="0"/>
            </a:endParaRP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50439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0">
            <a:extLst>
              <a:ext uri="{FF2B5EF4-FFF2-40B4-BE49-F238E27FC236}">
                <a16:creationId xmlns:a16="http://schemas.microsoft.com/office/drawing/2014/main" id="{A82F6234-CDCC-B13C-AC7A-3B20269A5A9B}"/>
              </a:ext>
            </a:extLst>
          </p:cNvPr>
          <p:cNvSpPr txBox="1">
            <a:spLocks/>
          </p:cNvSpPr>
          <p:nvPr/>
        </p:nvSpPr>
        <p:spPr>
          <a:xfrm>
            <a:off x="455519" y="580531"/>
            <a:ext cx="4756838" cy="5542701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600" b="1" spc="201" dirty="0">
                <a:solidFill>
                  <a:schemeClr val="bg1"/>
                </a:solidFill>
              </a:rPr>
              <a:t>МЕТА ОПИТУВАННЯ</a:t>
            </a:r>
            <a:endParaRPr lang="en-US" sz="4600" dirty="0">
              <a:solidFill>
                <a:schemeClr val="bg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97BAD73-5313-659D-3389-58F369F60825}"/>
              </a:ext>
            </a:extLst>
          </p:cNvPr>
          <p:cNvSpPr txBox="1">
            <a:spLocks/>
          </p:cNvSpPr>
          <p:nvPr/>
        </p:nvSpPr>
        <p:spPr>
          <a:xfrm>
            <a:off x="5507412" y="580531"/>
            <a:ext cx="6219027" cy="60675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sz="2400" dirty="0"/>
              <a:t>З метою удосконалення програм підготовки здобувачів та підвищення якості освітніх послуг кафедра </a:t>
            </a:r>
            <a:r>
              <a:rPr lang="uk-UA" sz="2400" dirty="0" err="1"/>
              <a:t>зв’язків</a:t>
            </a:r>
            <a:r>
              <a:rPr lang="uk-UA" sz="2400" dirty="0"/>
              <a:t> з громадськістю і журналістики Київського національного університету культури і мистецтв проводить опитування серед роботодавців і представників бізнесу. Такий зворотний зв’язок дозволяє  максимально підготувати здобувачів до потреб ринку праці, а висловлені пропозиції враховуються при розробці та перегляді освітніх програм.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899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6">
            <a:extLst>
              <a:ext uri="{FF2B5EF4-FFF2-40B4-BE49-F238E27FC236}">
                <a16:creationId xmlns:a16="http://schemas.microsoft.com/office/drawing/2014/main" id="{F90A12DC-B36D-8DEB-B4DF-2DB5566FF8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112405"/>
              </p:ext>
            </p:extLst>
          </p:nvPr>
        </p:nvGraphicFramePr>
        <p:xfrm>
          <a:off x="-956199" y="136525"/>
          <a:ext cx="8139197" cy="6561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1E23B49-BA01-F555-6953-7EF6D2B13FF8}"/>
              </a:ext>
            </a:extLst>
          </p:cNvPr>
          <p:cNvSpPr txBox="1"/>
          <p:nvPr/>
        </p:nvSpPr>
        <p:spPr>
          <a:xfrm>
            <a:off x="6753340" y="2199307"/>
            <a:ext cx="48990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/>
              <a:t>НАЗВИ УСТАНОВ/ОРГАНІЗАЦІЙ, ЯКІ ВЗЯЛИ УЧАСТЬ В ОПИТУВАННІ</a:t>
            </a:r>
          </a:p>
        </p:txBody>
      </p:sp>
    </p:spTree>
    <p:extLst>
      <p:ext uri="{BB962C8B-B14F-4D97-AF65-F5344CB8AC3E}">
        <p14:creationId xmlns:p14="http://schemas.microsoft.com/office/powerpoint/2010/main" val="78736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Місце для вмісту 5">
                <a:extLst>
                  <a:ext uri="{FF2B5EF4-FFF2-40B4-BE49-F238E27FC236}">
                    <a16:creationId xmlns:a16="http://schemas.microsoft.com/office/drawing/2014/main" id="{82CEFFA8-324C-3B59-6EF5-7C092712A76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9418077"/>
                  </p:ext>
                </p:extLst>
              </p:nvPr>
            </p:nvGraphicFramePr>
            <p:xfrm>
              <a:off x="158816" y="231002"/>
              <a:ext cx="4446871" cy="482226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Місце для вмісту 5">
                <a:extLst>
                  <a:ext uri="{FF2B5EF4-FFF2-40B4-BE49-F238E27FC236}">
                    <a16:creationId xmlns:a16="http://schemas.microsoft.com/office/drawing/2014/main" xmlns="" xmlns:cx1="http://schemas.microsoft.com/office/drawing/2015/9/8/chartex" id="{82CEFFA8-324C-3B59-6EF5-7C092712A76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816" y="231002"/>
                <a:ext cx="4446871" cy="4822261"/>
              </a:xfrm>
              <a:prstGeom prst="rect">
                <a:avLst/>
              </a:prstGeom>
            </p:spPr>
          </p:pic>
        </mc:Fallback>
      </mc:AlternateContent>
      <p:sp>
        <p:nvSpPr>
          <p:cNvPr id="4" name="Овал 3">
            <a:extLst>
              <a:ext uri="{FF2B5EF4-FFF2-40B4-BE49-F238E27FC236}">
                <a16:creationId xmlns:a16="http://schemas.microsoft.com/office/drawing/2014/main" id="{CF0C9439-C023-4B78-B754-6B7F5E9BF3B6}"/>
              </a:ext>
            </a:extLst>
          </p:cNvPr>
          <p:cNvSpPr/>
          <p:nvPr/>
        </p:nvSpPr>
        <p:spPr>
          <a:xfrm>
            <a:off x="2136806" y="4408370"/>
            <a:ext cx="490888" cy="41388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698D40-5957-4678-8DD0-CFF6DA0AF555}"/>
              </a:ext>
            </a:extLst>
          </p:cNvPr>
          <p:cNvSpPr txBox="1"/>
          <p:nvPr/>
        </p:nvSpPr>
        <p:spPr>
          <a:xfrm>
            <a:off x="1564102" y="3228945"/>
            <a:ext cx="1636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latin typeface="Franklin Gothic Medium" panose="020B0603020102020204" pitchFamily="34" charset="0"/>
              </a:rPr>
              <a:t>100%</a:t>
            </a:r>
            <a:endParaRPr lang="x-none" sz="2000" dirty="0">
              <a:latin typeface="Franklin Gothic Medium" panose="020B0603020102020204" pitchFamily="34" charset="0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5" name="Місце для вмісту 5">
                <a:extLst>
                  <a:ext uri="{FF2B5EF4-FFF2-40B4-BE49-F238E27FC236}">
                    <a16:creationId xmlns:a16="http://schemas.microsoft.com/office/drawing/2014/main" id="{C2E4C0A5-26D1-4CB8-AB7F-239AEEFBB2D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05595189"/>
                  </p:ext>
                </p:extLst>
              </p:nvPr>
            </p:nvGraphicFramePr>
            <p:xfrm>
              <a:off x="4004108" y="2810577"/>
              <a:ext cx="4697929" cy="404742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5" name="Місце для вмісту 5">
                <a:extLst>
                  <a:ext uri="{FF2B5EF4-FFF2-40B4-BE49-F238E27FC236}">
                    <a16:creationId xmlns:a16="http://schemas.microsoft.com/office/drawing/2014/main" xmlns="" xmlns:cx1="http://schemas.microsoft.com/office/drawing/2015/9/8/chartex" id="{C2E4C0A5-26D1-4CB8-AB7F-239AEEFBB2D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04108" y="2810577"/>
                <a:ext cx="4697929" cy="4047423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92EF9B92-CEF2-442E-810B-761A4E306C3D}"/>
              </a:ext>
            </a:extLst>
          </p:cNvPr>
          <p:cNvSpPr txBox="1"/>
          <p:nvPr/>
        </p:nvSpPr>
        <p:spPr>
          <a:xfrm>
            <a:off x="5808043" y="5413549"/>
            <a:ext cx="877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atin typeface="Franklin Gothic Medium" panose="020B0603020102020204" pitchFamily="34" charset="0"/>
              </a:rPr>
              <a:t>100%</a:t>
            </a:r>
            <a:endParaRPr lang="x-none" sz="2000" dirty="0">
              <a:latin typeface="Franklin Gothic Medium" panose="020B06030201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C0CF708-AD60-48F5-B68C-4B6D978E9A0E}"/>
              </a:ext>
            </a:extLst>
          </p:cNvPr>
          <p:cNvSpPr/>
          <p:nvPr/>
        </p:nvSpPr>
        <p:spPr>
          <a:xfrm>
            <a:off x="5657248" y="6285296"/>
            <a:ext cx="877504" cy="34169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8" name="Місце для вмісту 5">
                <a:extLst>
                  <a:ext uri="{FF2B5EF4-FFF2-40B4-BE49-F238E27FC236}">
                    <a16:creationId xmlns:a16="http://schemas.microsoft.com/office/drawing/2014/main" id="{FF1DA7E5-4468-4C20-8651-337FEDD95C5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8301537"/>
                  </p:ext>
                </p:extLst>
              </p:nvPr>
            </p:nvGraphicFramePr>
            <p:xfrm>
              <a:off x="7534175" y="235817"/>
              <a:ext cx="4910486" cy="434580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8" name="Місце для вмісту 5">
                <a:extLst>
                  <a:ext uri="{FF2B5EF4-FFF2-40B4-BE49-F238E27FC236}">
                    <a16:creationId xmlns:a16="http://schemas.microsoft.com/office/drawing/2014/main" xmlns="" xmlns:cx1="http://schemas.microsoft.com/office/drawing/2015/9/8/chartex" id="{FF1DA7E5-4468-4C20-8651-337FEDD95C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534175" y="235817"/>
                <a:ext cx="4910486" cy="4345808"/>
              </a:xfrm>
              <a:prstGeom prst="rect">
                <a:avLst/>
              </a:prstGeom>
            </p:spPr>
          </p:pic>
        </mc:Fallback>
      </mc:AlternateContent>
      <p:sp>
        <p:nvSpPr>
          <p:cNvPr id="19" name="Овал 18">
            <a:extLst>
              <a:ext uri="{FF2B5EF4-FFF2-40B4-BE49-F238E27FC236}">
                <a16:creationId xmlns:a16="http://schemas.microsoft.com/office/drawing/2014/main" id="{211C79CD-C4BA-4670-AA50-27623871E72E}"/>
              </a:ext>
            </a:extLst>
          </p:cNvPr>
          <p:cNvSpPr/>
          <p:nvPr/>
        </p:nvSpPr>
        <p:spPr>
          <a:xfrm>
            <a:off x="9779267" y="3975234"/>
            <a:ext cx="404261" cy="43313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189623-B0C3-4961-B656-B1E46A6697F1}"/>
              </a:ext>
            </a:extLst>
          </p:cNvPr>
          <p:cNvSpPr txBox="1"/>
          <p:nvPr/>
        </p:nvSpPr>
        <p:spPr>
          <a:xfrm>
            <a:off x="9550666" y="3041062"/>
            <a:ext cx="877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atin typeface="Franklin Gothic Medium" panose="020B0603020102020204" pitchFamily="34" charset="0"/>
              </a:rPr>
              <a:t>100%</a:t>
            </a:r>
            <a:endParaRPr lang="x-none" sz="2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064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Місце для вмісту 5">
                <a:extLst>
                  <a:ext uri="{FF2B5EF4-FFF2-40B4-BE49-F238E27FC236}">
                    <a16:creationId xmlns:a16="http://schemas.microsoft.com/office/drawing/2014/main" id="{1D74AD11-582C-4F3F-BE87-A5511A6294DA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00949251"/>
                  </p:ext>
                </p:extLst>
              </p:nvPr>
            </p:nvGraphicFramePr>
            <p:xfrm>
              <a:off x="250258" y="991402"/>
              <a:ext cx="4398744" cy="567890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Місце для вмісту 5">
                <a:extLst>
                  <a:ext uri="{FF2B5EF4-FFF2-40B4-BE49-F238E27FC236}">
                    <a16:creationId xmlns:a16="http://schemas.microsoft.com/office/drawing/2014/main" xmlns="" xmlns:cx1="http://schemas.microsoft.com/office/drawing/2015/9/8/chartex" id="{1D74AD11-582C-4F3F-BE87-A5511A6294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0258" y="991402"/>
                <a:ext cx="4398744" cy="5678905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Овал 11">
            <a:extLst>
              <a:ext uri="{FF2B5EF4-FFF2-40B4-BE49-F238E27FC236}">
                <a16:creationId xmlns:a16="http://schemas.microsoft.com/office/drawing/2014/main" id="{A42FA6BC-FA8C-49D2-BC15-034D982A06F1}"/>
              </a:ext>
            </a:extLst>
          </p:cNvPr>
          <p:cNvSpPr/>
          <p:nvPr/>
        </p:nvSpPr>
        <p:spPr>
          <a:xfrm>
            <a:off x="2175309" y="5986914"/>
            <a:ext cx="529390" cy="41388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36E7D4-CD4C-4CBF-BC6A-013ED720F6E3}"/>
              </a:ext>
            </a:extLst>
          </p:cNvPr>
          <p:cNvSpPr txBox="1"/>
          <p:nvPr/>
        </p:nvSpPr>
        <p:spPr>
          <a:xfrm>
            <a:off x="1744907" y="4533500"/>
            <a:ext cx="1619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/>
              <a:t>100%</a:t>
            </a:r>
            <a:endParaRPr lang="x-none" sz="3600" b="1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4" name="Місце для вмісту 5">
                <a:extLst>
                  <a:ext uri="{FF2B5EF4-FFF2-40B4-BE49-F238E27FC236}">
                    <a16:creationId xmlns:a16="http://schemas.microsoft.com/office/drawing/2014/main" id="{93348514-7F61-4FE0-ACE6-CD5820867DB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73110547"/>
                  </p:ext>
                </p:extLst>
              </p:nvPr>
            </p:nvGraphicFramePr>
            <p:xfrm>
              <a:off x="4398745" y="991402"/>
              <a:ext cx="4105173" cy="49955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4" name="Місце для вмісту 5">
                <a:extLst>
                  <a:ext uri="{FF2B5EF4-FFF2-40B4-BE49-F238E27FC236}">
                    <a16:creationId xmlns:a16="http://schemas.microsoft.com/office/drawing/2014/main" xmlns="" id="{93348514-7F61-4FE0-ACE6-CD5820867DB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98745" y="991402"/>
                <a:ext cx="4105173" cy="4995512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Овал 14">
            <a:extLst>
              <a:ext uri="{FF2B5EF4-FFF2-40B4-BE49-F238E27FC236}">
                <a16:creationId xmlns:a16="http://schemas.microsoft.com/office/drawing/2014/main" id="{DEB7D28D-CCE6-4199-9BCB-4CA67E9A1A42}"/>
              </a:ext>
            </a:extLst>
          </p:cNvPr>
          <p:cNvSpPr/>
          <p:nvPr/>
        </p:nvSpPr>
        <p:spPr>
          <a:xfrm>
            <a:off x="6266046" y="5216893"/>
            <a:ext cx="375386" cy="38501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20D0DF-6F73-4054-A671-8E8016149694}"/>
              </a:ext>
            </a:extLst>
          </p:cNvPr>
          <p:cNvSpPr txBox="1"/>
          <p:nvPr/>
        </p:nvSpPr>
        <p:spPr>
          <a:xfrm>
            <a:off x="6246796" y="4533500"/>
            <a:ext cx="78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80%</a:t>
            </a:r>
            <a:endParaRPr lang="x-none" sz="2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F42CF1-F0B1-4C4F-9D55-9EDC270FE07D}"/>
              </a:ext>
            </a:extLst>
          </p:cNvPr>
          <p:cNvSpPr txBox="1"/>
          <p:nvPr/>
        </p:nvSpPr>
        <p:spPr>
          <a:xfrm>
            <a:off x="5759116" y="3630799"/>
            <a:ext cx="882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20%</a:t>
            </a:r>
            <a:endParaRPr lang="x-none" sz="2000" b="1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9" name="Місце для вмісту 5">
                <a:extLst>
                  <a:ext uri="{FF2B5EF4-FFF2-40B4-BE49-F238E27FC236}">
                    <a16:creationId xmlns:a16="http://schemas.microsoft.com/office/drawing/2014/main" id="{46A90677-49CE-4AE2-9AF5-5B71B0BC53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71346326"/>
                  </p:ext>
                </p:extLst>
              </p:nvPr>
            </p:nvGraphicFramePr>
            <p:xfrm>
              <a:off x="8086826" y="935351"/>
              <a:ext cx="4398744" cy="430223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9" name="Місце для вмісту 5">
                <a:extLst>
                  <a:ext uri="{FF2B5EF4-FFF2-40B4-BE49-F238E27FC236}">
                    <a16:creationId xmlns:a16="http://schemas.microsoft.com/office/drawing/2014/main" id="{46A90677-49CE-4AE2-9AF5-5B71B0BC535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86826" y="935351"/>
                <a:ext cx="4398744" cy="4302232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09ADE61F-0A45-47D4-A381-BEBB8D8C9F60}"/>
              </a:ext>
            </a:extLst>
          </p:cNvPr>
          <p:cNvSpPr txBox="1"/>
          <p:nvPr/>
        </p:nvSpPr>
        <p:spPr>
          <a:xfrm>
            <a:off x="9964567" y="279132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</a:t>
            </a:r>
            <a:r>
              <a:rPr lang="uk-UA" b="1" dirty="0"/>
              <a:t>%</a:t>
            </a:r>
            <a:endParaRPr lang="x-none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6E4908-EFBF-4B5D-9912-1A4F1589FB8C}"/>
              </a:ext>
            </a:extLst>
          </p:cNvPr>
          <p:cNvSpPr txBox="1"/>
          <p:nvPr/>
        </p:nvSpPr>
        <p:spPr>
          <a:xfrm>
            <a:off x="9964568" y="3697343"/>
            <a:ext cx="901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9</a:t>
            </a:r>
            <a:r>
              <a:rPr lang="en-US" sz="2400" b="1" dirty="0"/>
              <a:t>0</a:t>
            </a:r>
            <a:r>
              <a:rPr lang="uk-UA" sz="2400" b="1" dirty="0"/>
              <a:t>%</a:t>
            </a:r>
            <a:endParaRPr lang="x-none" sz="2400" b="1" dirty="0"/>
          </a:p>
        </p:txBody>
      </p:sp>
    </p:spTree>
    <p:extLst>
      <p:ext uri="{BB962C8B-B14F-4D97-AF65-F5344CB8AC3E}">
        <p14:creationId xmlns:p14="http://schemas.microsoft.com/office/powerpoint/2010/main" val="1100094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Місце для вмісту 5">
                <a:extLst>
                  <a:ext uri="{FF2B5EF4-FFF2-40B4-BE49-F238E27FC236}">
                    <a16:creationId xmlns:a16="http://schemas.microsoft.com/office/drawing/2014/main" id="{85A16F14-FFA4-4177-8F04-00ED78FDD6F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8384197"/>
                  </p:ext>
                </p:extLst>
              </p:nvPr>
            </p:nvGraphicFramePr>
            <p:xfrm>
              <a:off x="3262965" y="0"/>
              <a:ext cx="3330340" cy="32148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Місце для вмісту 5">
                <a:extLst>
                  <a:ext uri="{FF2B5EF4-FFF2-40B4-BE49-F238E27FC236}">
                    <a16:creationId xmlns:a16="http://schemas.microsoft.com/office/drawing/2014/main" id="{85A16F14-FFA4-4177-8F04-00ED78FDD6F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62965" y="0"/>
                <a:ext cx="3330340" cy="3214838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56D0EA4-C376-41F3-A397-818713B5BAA8}"/>
              </a:ext>
            </a:extLst>
          </p:cNvPr>
          <p:cNvSpPr txBox="1"/>
          <p:nvPr/>
        </p:nvSpPr>
        <p:spPr>
          <a:xfrm>
            <a:off x="115504" y="235101"/>
            <a:ext cx="33977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Aptos" panose="02110004020202020204"/>
              </a:rPr>
              <a:t>Чи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зацікавлений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Ваш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заклад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освіти</a:t>
            </a:r>
            <a:r>
              <a:rPr lang="en-US" sz="2000" dirty="0">
                <a:latin typeface="Aptos" panose="02110004020202020204"/>
              </a:rPr>
              <a:t> (</a:t>
            </a:r>
            <a:r>
              <a:rPr lang="en-US" sz="2000" dirty="0" err="1">
                <a:latin typeface="Aptos" panose="02110004020202020204"/>
              </a:rPr>
              <a:t>установа</a:t>
            </a:r>
            <a:r>
              <a:rPr lang="en-US" sz="2000" dirty="0">
                <a:latin typeface="Aptos" panose="02110004020202020204"/>
              </a:rPr>
              <a:t>, </a:t>
            </a:r>
            <a:r>
              <a:rPr lang="en-US" sz="2000" dirty="0" err="1">
                <a:latin typeface="Aptos" panose="02110004020202020204"/>
              </a:rPr>
              <a:t>організація</a:t>
            </a:r>
            <a:r>
              <a:rPr lang="en-US" sz="2000" dirty="0">
                <a:latin typeface="Aptos" panose="02110004020202020204"/>
              </a:rPr>
              <a:t>) у </a:t>
            </a:r>
            <a:r>
              <a:rPr lang="en-US" sz="2000" dirty="0" err="1">
                <a:latin typeface="Aptos" panose="02110004020202020204"/>
              </a:rPr>
              <a:t>залученні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своїх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представників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до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викладання</a:t>
            </a:r>
            <a:r>
              <a:rPr lang="en-US" sz="2000" dirty="0">
                <a:latin typeface="Aptos" panose="02110004020202020204"/>
              </a:rPr>
              <a:t> в </a:t>
            </a:r>
            <a:r>
              <a:rPr lang="en-US" sz="2000" dirty="0" err="1">
                <a:latin typeface="Aptos" panose="02110004020202020204"/>
              </a:rPr>
              <a:t>якості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фахівців-практиків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відповідної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освітньо-професійної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програми</a:t>
            </a:r>
            <a:r>
              <a:rPr lang="en-US" sz="2000" dirty="0">
                <a:latin typeface="Aptos" panose="02110004020202020204"/>
              </a:rPr>
              <a:t> у </a:t>
            </a:r>
            <a:r>
              <a:rPr lang="en-US" sz="2000" dirty="0" err="1">
                <a:latin typeface="Aptos" panose="02110004020202020204"/>
              </a:rPr>
              <a:t>КНУКіМ</a:t>
            </a:r>
            <a:r>
              <a:rPr lang="en-US" sz="2000" dirty="0">
                <a:latin typeface="Aptos" panose="02110004020202020204"/>
              </a:rPr>
              <a:t>?</a:t>
            </a:r>
            <a:endParaRPr lang="x-none" sz="2000" dirty="0">
              <a:latin typeface="Aptos" panose="021100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AD6E17-3443-4BAC-890E-CA31E86F660B}"/>
              </a:ext>
            </a:extLst>
          </p:cNvPr>
          <p:cNvSpPr txBox="1"/>
          <p:nvPr/>
        </p:nvSpPr>
        <p:spPr>
          <a:xfrm>
            <a:off x="5354042" y="1819523"/>
            <a:ext cx="93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8</a:t>
            </a:r>
            <a:r>
              <a:rPr lang="en-US" sz="2400" b="1" dirty="0"/>
              <a:t>0</a:t>
            </a:r>
            <a:r>
              <a:rPr lang="uk-UA" sz="2400" b="1" dirty="0"/>
              <a:t>%</a:t>
            </a:r>
            <a:endParaRPr lang="x-none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39BEC0-0E0E-48FD-88BD-C9CF8E9E6F6E}"/>
              </a:ext>
            </a:extLst>
          </p:cNvPr>
          <p:cNvSpPr txBox="1"/>
          <p:nvPr/>
        </p:nvSpPr>
        <p:spPr>
          <a:xfrm>
            <a:off x="4360241" y="330235"/>
            <a:ext cx="6930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/>
              <a:t>10%</a:t>
            </a:r>
            <a:endParaRPr lang="x-none" sz="1600" b="1" dirty="0"/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9" name="Місце для вмісту 5">
                <a:extLst>
                  <a:ext uri="{FF2B5EF4-FFF2-40B4-BE49-F238E27FC236}">
                    <a16:creationId xmlns:a16="http://schemas.microsoft.com/office/drawing/2014/main" id="{3FD7021B-ACE7-42D5-903B-6C525479357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25717126"/>
                  </p:ext>
                </p:extLst>
              </p:nvPr>
            </p:nvGraphicFramePr>
            <p:xfrm>
              <a:off x="3185962" y="3553392"/>
              <a:ext cx="3561347" cy="330460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9" name="Місце для вмісту 5">
                <a:extLst>
                  <a:ext uri="{FF2B5EF4-FFF2-40B4-BE49-F238E27FC236}">
                    <a16:creationId xmlns:a16="http://schemas.microsoft.com/office/drawing/2014/main" id="{3FD7021B-ACE7-42D5-903B-6C525479357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85962" y="3553392"/>
                <a:ext cx="3561347" cy="3304608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79E1CB6-EBF5-4779-82BD-693CF9F98B42}"/>
              </a:ext>
            </a:extLst>
          </p:cNvPr>
          <p:cNvSpPr txBox="1"/>
          <p:nvPr/>
        </p:nvSpPr>
        <p:spPr>
          <a:xfrm>
            <a:off x="178071" y="4284895"/>
            <a:ext cx="29260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26"/>
              </a:lnSpc>
            </a:pPr>
            <a:r>
              <a:rPr lang="en-US" sz="2000" dirty="0" err="1">
                <a:latin typeface="Aptos" panose="02110004020202020204"/>
              </a:rPr>
              <a:t>Чи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проходять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здобувачі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вищої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освіти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КНУКіМ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практику</a:t>
            </a:r>
            <a:r>
              <a:rPr lang="en-US" sz="2000" dirty="0">
                <a:latin typeface="Aptos" panose="02110004020202020204"/>
              </a:rPr>
              <a:t> у </a:t>
            </a:r>
            <a:r>
              <a:rPr lang="en-US" sz="2000" dirty="0" err="1">
                <a:latin typeface="Aptos" panose="02110004020202020204"/>
              </a:rPr>
              <a:t>Вашому</a:t>
            </a:r>
            <a:r>
              <a:rPr lang="en-US" sz="2000" dirty="0">
                <a:latin typeface="Aptos" panose="02110004020202020204"/>
              </a:rPr>
              <a:t> </a:t>
            </a:r>
            <a:r>
              <a:rPr lang="en-US" sz="2000" dirty="0" err="1">
                <a:latin typeface="Aptos" panose="02110004020202020204"/>
              </a:rPr>
              <a:t>підприємстві</a:t>
            </a:r>
            <a:r>
              <a:rPr lang="en-US" sz="2000" dirty="0">
                <a:latin typeface="Aptos" panose="02110004020202020204"/>
              </a:rPr>
              <a:t> (</a:t>
            </a:r>
            <a:r>
              <a:rPr lang="en-US" sz="2000" dirty="0" err="1">
                <a:latin typeface="Aptos" panose="02110004020202020204"/>
              </a:rPr>
              <a:t>установі</a:t>
            </a:r>
            <a:r>
              <a:rPr lang="en-US" sz="2000" dirty="0">
                <a:latin typeface="Aptos" panose="02110004020202020204"/>
              </a:rPr>
              <a:t>, </a:t>
            </a:r>
            <a:r>
              <a:rPr lang="en-US" sz="2000" dirty="0" err="1">
                <a:latin typeface="Aptos" panose="02110004020202020204"/>
              </a:rPr>
              <a:t>організації</a:t>
            </a:r>
            <a:r>
              <a:rPr lang="en-US" sz="2000" dirty="0">
                <a:latin typeface="Aptos" panose="02110004020202020204"/>
              </a:rPr>
              <a:t>)?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B3064D-8E85-4544-B541-423EA9FA35F8}"/>
              </a:ext>
            </a:extLst>
          </p:cNvPr>
          <p:cNvSpPr txBox="1"/>
          <p:nvPr/>
        </p:nvSpPr>
        <p:spPr>
          <a:xfrm>
            <a:off x="5510462" y="5205696"/>
            <a:ext cx="938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70</a:t>
            </a:r>
            <a:r>
              <a:rPr lang="uk-UA" sz="2400" b="1" dirty="0"/>
              <a:t>%</a:t>
            </a:r>
            <a:endParaRPr lang="x-none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F929C-08D5-4591-A0C3-1957852F0302}"/>
              </a:ext>
            </a:extLst>
          </p:cNvPr>
          <p:cNvSpPr txBox="1"/>
          <p:nvPr/>
        </p:nvSpPr>
        <p:spPr>
          <a:xfrm>
            <a:off x="3989670" y="4100229"/>
            <a:ext cx="741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20%</a:t>
            </a:r>
            <a:endParaRPr lang="x-none" b="1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4" name="Місце для вмісту 5">
                <a:extLst>
                  <a:ext uri="{FF2B5EF4-FFF2-40B4-BE49-F238E27FC236}">
                    <a16:creationId xmlns:a16="http://schemas.microsoft.com/office/drawing/2014/main" id="{4CEF6EB9-AB63-4CA0-91FA-283E9CC576A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61430664"/>
                  </p:ext>
                </p:extLst>
              </p:nvPr>
            </p:nvGraphicFramePr>
            <p:xfrm>
              <a:off x="7621604" y="3429000"/>
              <a:ext cx="4392325" cy="341141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4" name="Місце для вмісту 5">
                <a:extLst>
                  <a:ext uri="{FF2B5EF4-FFF2-40B4-BE49-F238E27FC236}">
                    <a16:creationId xmlns:a16="http://schemas.microsoft.com/office/drawing/2014/main" xmlns="" xmlns:cx1="http://schemas.microsoft.com/office/drawing/2015/9/8/chartex" id="{4CEF6EB9-AB63-4CA0-91FA-283E9CC576A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621604" y="3429000"/>
                <a:ext cx="4392325" cy="3411419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9BDB370B-562C-4CE1-8D35-20430FCE87D9}"/>
              </a:ext>
            </a:extLst>
          </p:cNvPr>
          <p:cNvSpPr txBox="1"/>
          <p:nvPr/>
        </p:nvSpPr>
        <p:spPr>
          <a:xfrm>
            <a:off x="7864636" y="1512373"/>
            <a:ext cx="41492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atin typeface="Aptos" panose="02110004020202020204"/>
              </a:rPr>
              <a:t>Чи готові Ви співпрацювати з Університетом надалі з метою удосконалення освітньо-професійної (</a:t>
            </a:r>
            <a:r>
              <a:rPr lang="uk-UA" sz="2000" dirty="0" err="1">
                <a:latin typeface="Aptos" panose="02110004020202020204"/>
              </a:rPr>
              <a:t>освітньо</a:t>
            </a:r>
            <a:r>
              <a:rPr lang="uk-UA" sz="2000" dirty="0">
                <a:latin typeface="Aptos" panose="02110004020202020204"/>
              </a:rPr>
              <a:t>-наукової) програми для підготовки фахівців?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8737CC-DFC5-407B-92A5-30E339D00B5B}"/>
              </a:ext>
            </a:extLst>
          </p:cNvPr>
          <p:cNvSpPr txBox="1"/>
          <p:nvPr/>
        </p:nvSpPr>
        <p:spPr>
          <a:xfrm>
            <a:off x="9318759" y="4731171"/>
            <a:ext cx="1180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100%</a:t>
            </a:r>
            <a:endParaRPr lang="x-none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96287D-3AC1-25A1-C8C5-DC23369445B6}"/>
              </a:ext>
            </a:extLst>
          </p:cNvPr>
          <p:cNvSpPr txBox="1"/>
          <p:nvPr/>
        </p:nvSpPr>
        <p:spPr>
          <a:xfrm>
            <a:off x="3804926" y="626566"/>
            <a:ext cx="6930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/>
              <a:t>10%</a:t>
            </a:r>
            <a:endParaRPr lang="x-none" sz="1600" b="1" dirty="0"/>
          </a:p>
        </p:txBody>
      </p:sp>
    </p:spTree>
    <p:extLst>
      <p:ext uri="{BB962C8B-B14F-4D97-AF65-F5344CB8AC3E}">
        <p14:creationId xmlns:p14="http://schemas.microsoft.com/office/powerpoint/2010/main" val="363313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153D6-9E82-4C2C-9AD7-ECA92409A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" y="352540"/>
            <a:ext cx="12166226" cy="124235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ptos" panose="02110004020202020204"/>
              </a:rPr>
              <a:t>ПРОПОЗИЦІЇ РОБОТОДАВЦ</a:t>
            </a:r>
            <a:r>
              <a:rPr lang="uk-UA" dirty="0">
                <a:latin typeface="Aptos" panose="02110004020202020204"/>
              </a:rPr>
              <a:t>ІВ </a:t>
            </a:r>
            <a:r>
              <a:rPr lang="en-US" dirty="0">
                <a:latin typeface="Aptos" panose="02110004020202020204"/>
              </a:rPr>
              <a:t>ЩОДО ОПТИМІЗАЦІЇ </a:t>
            </a:r>
            <a:r>
              <a:rPr lang="uk-UA" dirty="0">
                <a:latin typeface="Aptos" panose="02110004020202020204"/>
              </a:rPr>
              <a:t>ТА УДОСКОНАЛЕННЯ </a:t>
            </a:r>
            <a:r>
              <a:rPr lang="en-US" dirty="0">
                <a:latin typeface="Aptos" panose="02110004020202020204"/>
              </a:rPr>
              <a:t>ОСВІТНЬОЇ ПРОГРАМИ</a:t>
            </a:r>
            <a:br>
              <a:rPr lang="en-US" dirty="0">
                <a:solidFill>
                  <a:srgbClr val="125B50"/>
                </a:solidFill>
                <a:latin typeface="Arial Nova Bold"/>
              </a:rPr>
            </a:br>
            <a:endParaRPr lang="x-none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52BFA5AE-4FB2-EF5D-BB0D-7FD91F522C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472548"/>
              </p:ext>
            </p:extLst>
          </p:nvPr>
        </p:nvGraphicFramePr>
        <p:xfrm>
          <a:off x="12887" y="1465243"/>
          <a:ext cx="11907364" cy="5277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6170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480</Words>
  <Application>Microsoft Macintosh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Arial Nova</vt:lpstr>
      <vt:lpstr>Arial Nova Bold</vt:lpstr>
      <vt:lpstr>Franklin Gothic Medium</vt:lpstr>
      <vt:lpstr>Тема Office</vt:lpstr>
      <vt:lpstr>ВІДПОВІДНІСТЬ ОСВІТНЬОЇ ПРОГРАМИ ВИМОГАМ РОБОТОДАВЦІВ ОПП «ЖУРНАЛІСТИКА»  ДРУГИЙ (МАГІСТЕРСЬКИЙ) РІВЕНЬ ВИЩОЇ ОСВІТИ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ПРОПОЗИЦІЇ РОБОТОДАВЦІВ ЩОДО ОПТИМІЗАЦІЇ ТА УДОСКОНАЛЕННЯ ОСВІТНЬОЇ ПРОГРАМИ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ВІДПОВІДНІСТЬ ОСВІТНЬОЇ ПРОГРАМИ ВИМОГАМ РОБОТОДАВЦІВ ОПП «ЖУРНАЛІСТИКА»  ДРУГИЙ (МАГІСТЕРСЬКИЙ) РІВЕНЬ ВИЩОЇ ОСВІТИ</dc:title>
  <dc:creator>Igor Parfeniuk</dc:creator>
  <cp:lastModifiedBy>380968243154</cp:lastModifiedBy>
  <cp:revision>11</cp:revision>
  <dcterms:created xsi:type="dcterms:W3CDTF">2024-03-26T07:32:05Z</dcterms:created>
  <dcterms:modified xsi:type="dcterms:W3CDTF">2024-03-26T11:52:14Z</dcterms:modified>
</cp:coreProperties>
</file>